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7"/>
  </p:notesMasterIdLst>
  <p:sldIdLst>
    <p:sldId id="257" r:id="rId2"/>
    <p:sldId id="339" r:id="rId3"/>
    <p:sldId id="313" r:id="rId4"/>
    <p:sldId id="340" r:id="rId5"/>
    <p:sldId id="338" r:id="rId6"/>
    <p:sldId id="320" r:id="rId7"/>
    <p:sldId id="341" r:id="rId8"/>
    <p:sldId id="342" r:id="rId9"/>
    <p:sldId id="343" r:id="rId10"/>
    <p:sldId id="315" r:id="rId11"/>
    <p:sldId id="312" r:id="rId12"/>
    <p:sldId id="314" r:id="rId13"/>
    <p:sldId id="261" r:id="rId14"/>
    <p:sldId id="346" r:id="rId15"/>
    <p:sldId id="333" r:id="rId16"/>
    <p:sldId id="268" r:id="rId17"/>
    <p:sldId id="318" r:id="rId18"/>
    <p:sldId id="327" r:id="rId19"/>
    <p:sldId id="344" r:id="rId20"/>
    <p:sldId id="345" r:id="rId21"/>
    <p:sldId id="353" r:id="rId22"/>
    <p:sldId id="347" r:id="rId23"/>
    <p:sldId id="349" r:id="rId24"/>
    <p:sldId id="348" r:id="rId25"/>
    <p:sldId id="351" r:id="rId26"/>
    <p:sldId id="367" r:id="rId27"/>
    <p:sldId id="366" r:id="rId28"/>
    <p:sldId id="350" r:id="rId29"/>
    <p:sldId id="352" r:id="rId30"/>
    <p:sldId id="319" r:id="rId31"/>
    <p:sldId id="354" r:id="rId32"/>
    <p:sldId id="364" r:id="rId33"/>
    <p:sldId id="365" r:id="rId34"/>
    <p:sldId id="369" r:id="rId35"/>
    <p:sldId id="355" r:id="rId36"/>
    <p:sldId id="335" r:id="rId37"/>
    <p:sldId id="356" r:id="rId38"/>
    <p:sldId id="357" r:id="rId39"/>
    <p:sldId id="358" r:id="rId40"/>
    <p:sldId id="360" r:id="rId41"/>
    <p:sldId id="362" r:id="rId42"/>
    <p:sldId id="361" r:id="rId43"/>
    <p:sldId id="363" r:id="rId44"/>
    <p:sldId id="359" r:id="rId45"/>
    <p:sldId id="337" r:id="rId46"/>
  </p:sldIdLst>
  <p:sldSz cx="9144000" cy="5143500" type="screen16x9"/>
  <p:notesSz cx="6858000" cy="9144000"/>
  <p:embeddedFontLst>
    <p:embeddedFont>
      <p:font typeface="Anaheim" panose="020B0604020202020204" charset="0"/>
      <p:regular r:id="rId48"/>
      <p:bold r:id="rId49"/>
    </p:embeddedFont>
    <p:embeddedFont>
      <p:font typeface="Cabin" panose="020B0604020202020204" charset="0"/>
      <p:regular r:id="rId50"/>
      <p:bold r:id="rId51"/>
      <p:italic r:id="rId52"/>
      <p:boldItalic r:id="rId53"/>
    </p:embeddedFont>
    <p:embeddedFont>
      <p:font typeface="Calibri" panose="020F0502020204030204" pitchFamily="34" charset="0"/>
      <p:regular r:id="rId54"/>
      <p:bold r:id="rId55"/>
      <p:italic r:id="rId56"/>
      <p:boldItalic r:id="rId57"/>
    </p:embeddedFont>
    <p:embeddedFont>
      <p:font typeface="Cambria" panose="02040503050406030204" pitchFamily="18" charset="0"/>
      <p:regular r:id="rId58"/>
      <p:bold r:id="rId59"/>
      <p:italic r:id="rId60"/>
      <p:boldItalic r:id="rId61"/>
    </p:embeddedFont>
    <p:embeddedFont>
      <p:font typeface="Nunito Light" pitchFamily="2" charset="0"/>
      <p:regular r:id="rId62"/>
      <p:italic r:id="rId63"/>
    </p:embeddedFont>
    <p:embeddedFont>
      <p:font typeface="Sora" panose="020B0604020202020204" charset="0"/>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AA4DCD-8837-4ABC-8504-738D4EDC3BBC}">
  <a:tblStyle styleId="{83AA4DCD-8837-4ABC-8504-738D4EDC3BB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585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810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67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747095ee26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2747095ee26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498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6870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747095ee26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2747095ee26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498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28565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7602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747095ee26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2747095ee26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498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810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810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8103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585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28565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810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5218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810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250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8472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810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285659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747095ee26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2747095ee26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498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28565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28565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747095ee26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2747095ee26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84989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8103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747095ee26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2747095ee26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498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585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28565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585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0488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pic>
        <p:nvPicPr>
          <p:cNvPr id="28" name="Google Shape;28;p3"/>
          <p:cNvPicPr preferRelativeResize="0"/>
          <p:nvPr/>
        </p:nvPicPr>
        <p:blipFill>
          <a:blip r:embed="rId2">
            <a:alphaModFix amt="70000"/>
          </a:blip>
          <a:stretch>
            <a:fillRect/>
          </a:stretch>
        </p:blipFill>
        <p:spPr>
          <a:xfrm>
            <a:off x="0" y="-50"/>
            <a:ext cx="9144003" cy="5143501"/>
          </a:xfrm>
          <a:prstGeom prst="rect">
            <a:avLst/>
          </a:prstGeom>
          <a:noFill/>
          <a:ln>
            <a:noFill/>
          </a:ln>
        </p:spPr>
      </p:pic>
      <p:sp>
        <p:nvSpPr>
          <p:cNvPr id="29" name="Google Shape;29;p3"/>
          <p:cNvSpPr txBox="1">
            <a:spLocks noGrp="1"/>
          </p:cNvSpPr>
          <p:nvPr>
            <p:ph type="title"/>
          </p:nvPr>
        </p:nvSpPr>
        <p:spPr>
          <a:xfrm>
            <a:off x="713225" y="3506700"/>
            <a:ext cx="4683900" cy="763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713225" y="2419550"/>
            <a:ext cx="1105500" cy="985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1" name="Google Shape;31;p3"/>
          <p:cNvSpPr txBox="1">
            <a:spLocks noGrp="1"/>
          </p:cNvSpPr>
          <p:nvPr>
            <p:ph type="subTitle" idx="1"/>
          </p:nvPr>
        </p:nvSpPr>
        <p:spPr>
          <a:xfrm>
            <a:off x="713225" y="4181600"/>
            <a:ext cx="4683900" cy="4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 name="Google Shape;32;p3"/>
          <p:cNvSpPr>
            <a:spLocks noGrp="1"/>
          </p:cNvSpPr>
          <p:nvPr>
            <p:ph type="pic" idx="3"/>
          </p:nvPr>
        </p:nvSpPr>
        <p:spPr>
          <a:xfrm>
            <a:off x="3247425" y="539500"/>
            <a:ext cx="5183400" cy="2411400"/>
          </a:xfrm>
          <a:prstGeom prst="rect">
            <a:avLst/>
          </a:prstGeom>
          <a:noFill/>
          <a:ln>
            <a:noFill/>
          </a:ln>
          <a:effectLst>
            <a:outerShdw blurRad="200025" algn="bl" rotWithShape="0">
              <a:schemeClr val="accent1">
                <a:alpha val="70000"/>
              </a:schemeClr>
            </a:outerShdw>
          </a:effectLst>
        </p:spPr>
      </p:sp>
      <p:grpSp>
        <p:nvGrpSpPr>
          <p:cNvPr id="33" name="Google Shape;33;p3"/>
          <p:cNvGrpSpPr/>
          <p:nvPr/>
        </p:nvGrpSpPr>
        <p:grpSpPr>
          <a:xfrm>
            <a:off x="-288127" y="-44366"/>
            <a:ext cx="9344919" cy="5281638"/>
            <a:chOff x="-288127" y="-44366"/>
            <a:chExt cx="9344919" cy="5281638"/>
          </a:xfrm>
        </p:grpSpPr>
        <p:grpSp>
          <p:nvGrpSpPr>
            <p:cNvPr id="34" name="Google Shape;34;p3"/>
            <p:cNvGrpSpPr/>
            <p:nvPr/>
          </p:nvGrpSpPr>
          <p:grpSpPr>
            <a:xfrm>
              <a:off x="7858588" y="3632272"/>
              <a:ext cx="1198204" cy="1605000"/>
              <a:chOff x="5578575" y="1825038"/>
              <a:chExt cx="953225" cy="1276850"/>
            </a:xfrm>
          </p:grpSpPr>
          <p:sp>
            <p:nvSpPr>
              <p:cNvPr id="35" name="Google Shape;35;p3"/>
              <p:cNvSpPr/>
              <p:nvPr/>
            </p:nvSpPr>
            <p:spPr>
              <a:xfrm>
                <a:off x="6033975" y="2399763"/>
                <a:ext cx="471725" cy="377825"/>
              </a:xfrm>
              <a:custGeom>
                <a:avLst/>
                <a:gdLst/>
                <a:ahLst/>
                <a:cxnLst/>
                <a:rect l="l" t="t" r="r" b="b"/>
                <a:pathLst>
                  <a:path w="18869" h="15113" extrusionOk="0">
                    <a:moveTo>
                      <a:pt x="5179" y="0"/>
                    </a:moveTo>
                    <a:cubicBezTo>
                      <a:pt x="2423" y="0"/>
                      <a:pt x="1" y="1276"/>
                      <a:pt x="1" y="1276"/>
                    </a:cubicBezTo>
                    <a:cubicBezTo>
                      <a:pt x="126" y="4961"/>
                      <a:pt x="2677" y="6049"/>
                      <a:pt x="4711" y="7878"/>
                    </a:cubicBezTo>
                    <a:cubicBezTo>
                      <a:pt x="8173" y="10991"/>
                      <a:pt x="11108" y="10233"/>
                      <a:pt x="14623" y="12338"/>
                    </a:cubicBezTo>
                    <a:cubicBezTo>
                      <a:pt x="18137" y="14444"/>
                      <a:pt x="18869" y="15113"/>
                      <a:pt x="18869" y="15113"/>
                    </a:cubicBezTo>
                    <a:cubicBezTo>
                      <a:pt x="17843" y="10741"/>
                      <a:pt x="16781" y="3988"/>
                      <a:pt x="13954" y="1945"/>
                    </a:cubicBezTo>
                    <a:cubicBezTo>
                      <a:pt x="12785" y="1098"/>
                      <a:pt x="8503" y="143"/>
                      <a:pt x="5577" y="9"/>
                    </a:cubicBezTo>
                    <a:cubicBezTo>
                      <a:pt x="5444" y="3"/>
                      <a:pt x="5311" y="0"/>
                      <a:pt x="5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6026175" y="2424563"/>
                <a:ext cx="430200" cy="284350"/>
              </a:xfrm>
              <a:custGeom>
                <a:avLst/>
                <a:gdLst/>
                <a:ahLst/>
                <a:cxnLst/>
                <a:rect l="l" t="t" r="r" b="b"/>
                <a:pathLst>
                  <a:path w="17208" h="11374" extrusionOk="0">
                    <a:moveTo>
                      <a:pt x="304" y="0"/>
                    </a:moveTo>
                    <a:cubicBezTo>
                      <a:pt x="175" y="0"/>
                      <a:pt x="58" y="91"/>
                      <a:pt x="28" y="222"/>
                    </a:cubicBezTo>
                    <a:cubicBezTo>
                      <a:pt x="1" y="373"/>
                      <a:pt x="90" y="525"/>
                      <a:pt x="251" y="561"/>
                    </a:cubicBezTo>
                    <a:cubicBezTo>
                      <a:pt x="1919" y="926"/>
                      <a:pt x="3587" y="1426"/>
                      <a:pt x="5211" y="1988"/>
                    </a:cubicBezTo>
                    <a:cubicBezTo>
                      <a:pt x="6022" y="2274"/>
                      <a:pt x="6825" y="2595"/>
                      <a:pt x="7619" y="2916"/>
                    </a:cubicBezTo>
                    <a:cubicBezTo>
                      <a:pt x="8404" y="3237"/>
                      <a:pt x="9225" y="3576"/>
                      <a:pt x="9948" y="4022"/>
                    </a:cubicBezTo>
                    <a:cubicBezTo>
                      <a:pt x="11420" y="4914"/>
                      <a:pt x="12606" y="6181"/>
                      <a:pt x="13784" y="7421"/>
                    </a:cubicBezTo>
                    <a:cubicBezTo>
                      <a:pt x="14970" y="8679"/>
                      <a:pt x="16076" y="9999"/>
                      <a:pt x="17156" y="11364"/>
                    </a:cubicBezTo>
                    <a:cubicBezTo>
                      <a:pt x="17160" y="11371"/>
                      <a:pt x="17166" y="11373"/>
                      <a:pt x="17172" y="11373"/>
                    </a:cubicBezTo>
                    <a:cubicBezTo>
                      <a:pt x="17189" y="11373"/>
                      <a:pt x="17207" y="11348"/>
                      <a:pt x="17201" y="11328"/>
                    </a:cubicBezTo>
                    <a:cubicBezTo>
                      <a:pt x="16781" y="10561"/>
                      <a:pt x="16308" y="9830"/>
                      <a:pt x="15791" y="9125"/>
                    </a:cubicBezTo>
                    <a:cubicBezTo>
                      <a:pt x="14765" y="7715"/>
                      <a:pt x="13605" y="6386"/>
                      <a:pt x="12249" y="5289"/>
                    </a:cubicBezTo>
                    <a:cubicBezTo>
                      <a:pt x="10233" y="3585"/>
                      <a:pt x="7842" y="2407"/>
                      <a:pt x="5389" y="1497"/>
                    </a:cubicBezTo>
                    <a:cubicBezTo>
                      <a:pt x="3748" y="900"/>
                      <a:pt x="2079" y="391"/>
                      <a:pt x="367" y="8"/>
                    </a:cubicBezTo>
                    <a:cubicBezTo>
                      <a:pt x="345" y="3"/>
                      <a:pt x="324"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5983350" y="1903788"/>
                <a:ext cx="548450" cy="368100"/>
              </a:xfrm>
              <a:custGeom>
                <a:avLst/>
                <a:gdLst/>
                <a:ahLst/>
                <a:cxnLst/>
                <a:rect l="l" t="t" r="r" b="b"/>
                <a:pathLst>
                  <a:path w="21938" h="14724" extrusionOk="0">
                    <a:moveTo>
                      <a:pt x="9103" y="1"/>
                    </a:moveTo>
                    <a:cubicBezTo>
                      <a:pt x="8005" y="1"/>
                      <a:pt x="6989" y="396"/>
                      <a:pt x="6130" y="1623"/>
                    </a:cubicBezTo>
                    <a:cubicBezTo>
                      <a:pt x="4551" y="3880"/>
                      <a:pt x="3346" y="5494"/>
                      <a:pt x="1785" y="7796"/>
                    </a:cubicBezTo>
                    <a:cubicBezTo>
                      <a:pt x="233" y="10107"/>
                      <a:pt x="1" y="14407"/>
                      <a:pt x="1" y="14407"/>
                    </a:cubicBezTo>
                    <a:cubicBezTo>
                      <a:pt x="1" y="14407"/>
                      <a:pt x="933" y="14724"/>
                      <a:pt x="2347" y="14724"/>
                    </a:cubicBezTo>
                    <a:cubicBezTo>
                      <a:pt x="3709" y="14724"/>
                      <a:pt x="5518" y="14429"/>
                      <a:pt x="7370" y="13274"/>
                    </a:cubicBezTo>
                    <a:cubicBezTo>
                      <a:pt x="11134" y="10918"/>
                      <a:pt x="9841" y="5325"/>
                      <a:pt x="14052" y="4620"/>
                    </a:cubicBezTo>
                    <a:cubicBezTo>
                      <a:pt x="14778" y="4497"/>
                      <a:pt x="15488" y="4446"/>
                      <a:pt x="16166" y="4446"/>
                    </a:cubicBezTo>
                    <a:cubicBezTo>
                      <a:pt x="19420" y="4446"/>
                      <a:pt x="21938" y="5619"/>
                      <a:pt x="21938" y="5619"/>
                    </a:cubicBezTo>
                    <a:cubicBezTo>
                      <a:pt x="21938" y="5619"/>
                      <a:pt x="19752" y="2693"/>
                      <a:pt x="17870" y="1525"/>
                    </a:cubicBezTo>
                    <a:cubicBezTo>
                      <a:pt x="16860" y="903"/>
                      <a:pt x="15885" y="868"/>
                      <a:pt x="14858" y="868"/>
                    </a:cubicBezTo>
                    <a:cubicBezTo>
                      <a:pt x="14730" y="868"/>
                      <a:pt x="14601" y="869"/>
                      <a:pt x="14471" y="869"/>
                    </a:cubicBezTo>
                    <a:cubicBezTo>
                      <a:pt x="13701" y="869"/>
                      <a:pt x="12897" y="850"/>
                      <a:pt x="12026" y="588"/>
                    </a:cubicBezTo>
                    <a:cubicBezTo>
                      <a:pt x="11024" y="285"/>
                      <a:pt x="10034" y="1"/>
                      <a:pt x="9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5975325" y="1947913"/>
                <a:ext cx="477525" cy="323200"/>
              </a:xfrm>
              <a:custGeom>
                <a:avLst/>
                <a:gdLst/>
                <a:ahLst/>
                <a:cxnLst/>
                <a:rect l="l" t="t" r="r" b="b"/>
                <a:pathLst>
                  <a:path w="19101" h="12928" extrusionOk="0">
                    <a:moveTo>
                      <a:pt x="13088" y="0"/>
                    </a:moveTo>
                    <a:cubicBezTo>
                      <a:pt x="10644" y="0"/>
                      <a:pt x="9163" y="732"/>
                      <a:pt x="7548" y="2534"/>
                    </a:cubicBezTo>
                    <a:cubicBezTo>
                      <a:pt x="5960" y="4265"/>
                      <a:pt x="4640" y="6218"/>
                      <a:pt x="3418" y="8217"/>
                    </a:cubicBezTo>
                    <a:cubicBezTo>
                      <a:pt x="2508" y="9751"/>
                      <a:pt x="1401" y="11196"/>
                      <a:pt x="126" y="12436"/>
                    </a:cubicBezTo>
                    <a:cubicBezTo>
                      <a:pt x="10" y="12543"/>
                      <a:pt x="1" y="12731"/>
                      <a:pt x="108" y="12847"/>
                    </a:cubicBezTo>
                    <a:cubicBezTo>
                      <a:pt x="166" y="12900"/>
                      <a:pt x="239" y="12927"/>
                      <a:pt x="312" y="12927"/>
                    </a:cubicBezTo>
                    <a:cubicBezTo>
                      <a:pt x="384" y="12927"/>
                      <a:pt x="456" y="12900"/>
                      <a:pt x="509" y="12847"/>
                    </a:cubicBezTo>
                    <a:cubicBezTo>
                      <a:pt x="1642" y="11723"/>
                      <a:pt x="2632" y="10501"/>
                      <a:pt x="3453" y="9145"/>
                    </a:cubicBezTo>
                    <a:cubicBezTo>
                      <a:pt x="5095" y="6415"/>
                      <a:pt x="7120" y="2168"/>
                      <a:pt x="10099" y="812"/>
                    </a:cubicBezTo>
                    <a:cubicBezTo>
                      <a:pt x="11045" y="438"/>
                      <a:pt x="12071" y="304"/>
                      <a:pt x="13088" y="286"/>
                    </a:cubicBezTo>
                    <a:cubicBezTo>
                      <a:pt x="13107" y="286"/>
                      <a:pt x="13127" y="286"/>
                      <a:pt x="13146" y="286"/>
                    </a:cubicBezTo>
                    <a:cubicBezTo>
                      <a:pt x="15179" y="286"/>
                      <a:pt x="17236" y="750"/>
                      <a:pt x="19056" y="1651"/>
                    </a:cubicBezTo>
                    <a:cubicBezTo>
                      <a:pt x="19061" y="1653"/>
                      <a:pt x="19066" y="1655"/>
                      <a:pt x="19070" y="1655"/>
                    </a:cubicBezTo>
                    <a:cubicBezTo>
                      <a:pt x="19079" y="1655"/>
                      <a:pt x="19085" y="1648"/>
                      <a:pt x="19092" y="1642"/>
                    </a:cubicBezTo>
                    <a:cubicBezTo>
                      <a:pt x="19101" y="1624"/>
                      <a:pt x="19101" y="1615"/>
                      <a:pt x="19083" y="1606"/>
                    </a:cubicBezTo>
                    <a:cubicBezTo>
                      <a:pt x="17281" y="545"/>
                      <a:pt x="15175" y="18"/>
                      <a:pt x="130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5823225" y="2252338"/>
                <a:ext cx="175300" cy="849550"/>
              </a:xfrm>
              <a:custGeom>
                <a:avLst/>
                <a:gdLst/>
                <a:ahLst/>
                <a:cxnLst/>
                <a:rect l="l" t="t" r="r" b="b"/>
                <a:pathLst>
                  <a:path w="7012" h="33982" extrusionOk="0">
                    <a:moveTo>
                      <a:pt x="6537" y="1"/>
                    </a:moveTo>
                    <a:cubicBezTo>
                      <a:pt x="6464" y="1"/>
                      <a:pt x="6387" y="27"/>
                      <a:pt x="6317" y="90"/>
                    </a:cubicBezTo>
                    <a:cubicBezTo>
                      <a:pt x="6156" y="242"/>
                      <a:pt x="6049" y="384"/>
                      <a:pt x="5924" y="545"/>
                    </a:cubicBezTo>
                    <a:cubicBezTo>
                      <a:pt x="5157" y="1606"/>
                      <a:pt x="4693" y="2864"/>
                      <a:pt x="4399" y="4131"/>
                    </a:cubicBezTo>
                    <a:cubicBezTo>
                      <a:pt x="3730" y="6986"/>
                      <a:pt x="4042" y="9930"/>
                      <a:pt x="4086" y="12820"/>
                    </a:cubicBezTo>
                    <a:cubicBezTo>
                      <a:pt x="4176" y="18628"/>
                      <a:pt x="4425" y="26514"/>
                      <a:pt x="1464" y="31608"/>
                    </a:cubicBezTo>
                    <a:cubicBezTo>
                      <a:pt x="1098" y="32188"/>
                      <a:pt x="679" y="32732"/>
                      <a:pt x="197" y="33196"/>
                    </a:cubicBezTo>
                    <a:cubicBezTo>
                      <a:pt x="10" y="33374"/>
                      <a:pt x="1" y="33668"/>
                      <a:pt x="179" y="33847"/>
                    </a:cubicBezTo>
                    <a:cubicBezTo>
                      <a:pt x="269" y="33937"/>
                      <a:pt x="387" y="33982"/>
                      <a:pt x="505" y="33982"/>
                    </a:cubicBezTo>
                    <a:cubicBezTo>
                      <a:pt x="619" y="33982"/>
                      <a:pt x="733" y="33939"/>
                      <a:pt x="821" y="33856"/>
                    </a:cubicBezTo>
                    <a:cubicBezTo>
                      <a:pt x="1366" y="33312"/>
                      <a:pt x="1829" y="32705"/>
                      <a:pt x="2222" y="32072"/>
                    </a:cubicBezTo>
                    <a:cubicBezTo>
                      <a:pt x="5273" y="26764"/>
                      <a:pt x="4970" y="18788"/>
                      <a:pt x="4836" y="12802"/>
                    </a:cubicBezTo>
                    <a:cubicBezTo>
                      <a:pt x="4747" y="9287"/>
                      <a:pt x="4283" y="5603"/>
                      <a:pt x="5701" y="2284"/>
                    </a:cubicBezTo>
                    <a:cubicBezTo>
                      <a:pt x="5969" y="1678"/>
                      <a:pt x="6299" y="1062"/>
                      <a:pt x="6754" y="572"/>
                    </a:cubicBezTo>
                    <a:cubicBezTo>
                      <a:pt x="7011" y="335"/>
                      <a:pt x="6796" y="1"/>
                      <a:pt x="6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5927600" y="2413013"/>
                <a:ext cx="119575" cy="46550"/>
              </a:xfrm>
              <a:custGeom>
                <a:avLst/>
                <a:gdLst/>
                <a:ahLst/>
                <a:cxnLst/>
                <a:rect l="l" t="t" r="r" b="b"/>
                <a:pathLst>
                  <a:path w="4783" h="1862" extrusionOk="0">
                    <a:moveTo>
                      <a:pt x="2632" y="0"/>
                    </a:moveTo>
                    <a:cubicBezTo>
                      <a:pt x="905" y="0"/>
                      <a:pt x="88" y="1422"/>
                      <a:pt x="81" y="1442"/>
                    </a:cubicBezTo>
                    <a:cubicBezTo>
                      <a:pt x="1" y="1585"/>
                      <a:pt x="54" y="1754"/>
                      <a:pt x="188" y="1826"/>
                    </a:cubicBezTo>
                    <a:cubicBezTo>
                      <a:pt x="233" y="1852"/>
                      <a:pt x="277" y="1861"/>
                      <a:pt x="322" y="1861"/>
                    </a:cubicBezTo>
                    <a:cubicBezTo>
                      <a:pt x="420" y="1861"/>
                      <a:pt x="518" y="1817"/>
                      <a:pt x="572" y="1719"/>
                    </a:cubicBezTo>
                    <a:cubicBezTo>
                      <a:pt x="605" y="1659"/>
                      <a:pt x="1246" y="567"/>
                      <a:pt x="2630" y="567"/>
                    </a:cubicBezTo>
                    <a:cubicBezTo>
                      <a:pt x="3106" y="567"/>
                      <a:pt x="3670" y="696"/>
                      <a:pt x="4327" y="1041"/>
                    </a:cubicBezTo>
                    <a:cubicBezTo>
                      <a:pt x="4370" y="1062"/>
                      <a:pt x="4416" y="1072"/>
                      <a:pt x="4461" y="1072"/>
                    </a:cubicBezTo>
                    <a:cubicBezTo>
                      <a:pt x="4564" y="1072"/>
                      <a:pt x="4661" y="1018"/>
                      <a:pt x="4711" y="925"/>
                    </a:cubicBezTo>
                    <a:cubicBezTo>
                      <a:pt x="4782" y="782"/>
                      <a:pt x="4729" y="612"/>
                      <a:pt x="4595" y="541"/>
                    </a:cubicBezTo>
                    <a:cubicBezTo>
                      <a:pt x="3843" y="149"/>
                      <a:pt x="3190" y="0"/>
                      <a:pt x="26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630525" y="2516913"/>
                <a:ext cx="253400" cy="273625"/>
              </a:xfrm>
              <a:custGeom>
                <a:avLst/>
                <a:gdLst/>
                <a:ahLst/>
                <a:cxnLst/>
                <a:rect l="l" t="t" r="r" b="b"/>
                <a:pathLst>
                  <a:path w="10136" h="10945" extrusionOk="0">
                    <a:moveTo>
                      <a:pt x="7795" y="0"/>
                    </a:moveTo>
                    <a:cubicBezTo>
                      <a:pt x="7305" y="0"/>
                      <a:pt x="6765" y="48"/>
                      <a:pt x="6228" y="185"/>
                    </a:cubicBezTo>
                    <a:cubicBezTo>
                      <a:pt x="4488" y="640"/>
                      <a:pt x="2035" y="1746"/>
                      <a:pt x="1437" y="2407"/>
                    </a:cubicBezTo>
                    <a:cubicBezTo>
                      <a:pt x="1" y="3995"/>
                      <a:pt x="215" y="8196"/>
                      <a:pt x="152" y="10944"/>
                    </a:cubicBezTo>
                    <a:cubicBezTo>
                      <a:pt x="152" y="10944"/>
                      <a:pt x="509" y="10453"/>
                      <a:pt x="2356" y="8741"/>
                    </a:cubicBezTo>
                    <a:cubicBezTo>
                      <a:pt x="4203" y="7028"/>
                      <a:pt x="6058" y="7117"/>
                      <a:pt x="7744" y="4806"/>
                    </a:cubicBezTo>
                    <a:cubicBezTo>
                      <a:pt x="8743" y="3450"/>
                      <a:pt x="10135" y="2469"/>
                      <a:pt x="9743" y="239"/>
                    </a:cubicBezTo>
                    <a:cubicBezTo>
                      <a:pt x="9743" y="239"/>
                      <a:pt x="8894" y="0"/>
                      <a:pt x="7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5655125" y="2518588"/>
                <a:ext cx="224100" cy="224400"/>
              </a:xfrm>
              <a:custGeom>
                <a:avLst/>
                <a:gdLst/>
                <a:ahLst/>
                <a:cxnLst/>
                <a:rect l="l" t="t" r="r" b="b"/>
                <a:pathLst>
                  <a:path w="8964" h="8976" extrusionOk="0">
                    <a:moveTo>
                      <a:pt x="8768" y="1"/>
                    </a:moveTo>
                    <a:cubicBezTo>
                      <a:pt x="8741" y="1"/>
                      <a:pt x="8713" y="7"/>
                      <a:pt x="8687" y="20"/>
                    </a:cubicBezTo>
                    <a:cubicBezTo>
                      <a:pt x="4512" y="1983"/>
                      <a:pt x="1417" y="4383"/>
                      <a:pt x="7" y="8950"/>
                    </a:cubicBezTo>
                    <a:cubicBezTo>
                      <a:pt x="1" y="8963"/>
                      <a:pt x="17" y="8975"/>
                      <a:pt x="30" y="8975"/>
                    </a:cubicBezTo>
                    <a:cubicBezTo>
                      <a:pt x="35" y="8975"/>
                      <a:pt x="40" y="8973"/>
                      <a:pt x="43" y="8968"/>
                    </a:cubicBezTo>
                    <a:cubicBezTo>
                      <a:pt x="516" y="8013"/>
                      <a:pt x="1015" y="7077"/>
                      <a:pt x="1559" y="6176"/>
                    </a:cubicBezTo>
                    <a:cubicBezTo>
                      <a:pt x="2112" y="5275"/>
                      <a:pt x="2674" y="4365"/>
                      <a:pt x="3442" y="3642"/>
                    </a:cubicBezTo>
                    <a:cubicBezTo>
                      <a:pt x="3825" y="3276"/>
                      <a:pt x="4262" y="2982"/>
                      <a:pt x="4700" y="2679"/>
                    </a:cubicBezTo>
                    <a:cubicBezTo>
                      <a:pt x="6011" y="1795"/>
                      <a:pt x="7394" y="984"/>
                      <a:pt x="8830" y="332"/>
                    </a:cubicBezTo>
                    <a:cubicBezTo>
                      <a:pt x="8919" y="297"/>
                      <a:pt x="8964" y="190"/>
                      <a:pt x="8919" y="100"/>
                    </a:cubicBezTo>
                    <a:cubicBezTo>
                      <a:pt x="8894" y="37"/>
                      <a:pt x="8833" y="1"/>
                      <a:pt x="8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5866275" y="2505663"/>
                <a:ext cx="74500" cy="23025"/>
              </a:xfrm>
              <a:custGeom>
                <a:avLst/>
                <a:gdLst/>
                <a:ahLst/>
                <a:cxnLst/>
                <a:rect l="l" t="t" r="r" b="b"/>
                <a:pathLst>
                  <a:path w="2980" h="921" extrusionOk="0">
                    <a:moveTo>
                      <a:pt x="1567" y="1"/>
                    </a:moveTo>
                    <a:cubicBezTo>
                      <a:pt x="1144" y="1"/>
                      <a:pt x="640" y="152"/>
                      <a:pt x="81" y="609"/>
                    </a:cubicBezTo>
                    <a:cubicBezTo>
                      <a:pt x="9" y="671"/>
                      <a:pt x="0" y="787"/>
                      <a:pt x="63" y="858"/>
                    </a:cubicBezTo>
                    <a:cubicBezTo>
                      <a:pt x="98" y="903"/>
                      <a:pt x="143" y="921"/>
                      <a:pt x="197" y="921"/>
                    </a:cubicBezTo>
                    <a:cubicBezTo>
                      <a:pt x="232" y="921"/>
                      <a:pt x="277" y="903"/>
                      <a:pt x="304" y="876"/>
                    </a:cubicBezTo>
                    <a:cubicBezTo>
                      <a:pt x="792" y="476"/>
                      <a:pt x="1223" y="345"/>
                      <a:pt x="1579" y="345"/>
                    </a:cubicBezTo>
                    <a:cubicBezTo>
                      <a:pt x="2230" y="345"/>
                      <a:pt x="2627" y="785"/>
                      <a:pt x="2650" y="814"/>
                    </a:cubicBezTo>
                    <a:cubicBezTo>
                      <a:pt x="2684" y="853"/>
                      <a:pt x="2735" y="873"/>
                      <a:pt x="2785" y="873"/>
                    </a:cubicBezTo>
                    <a:cubicBezTo>
                      <a:pt x="2826" y="873"/>
                      <a:pt x="2868" y="860"/>
                      <a:pt x="2900" y="832"/>
                    </a:cubicBezTo>
                    <a:cubicBezTo>
                      <a:pt x="2971" y="769"/>
                      <a:pt x="2980" y="653"/>
                      <a:pt x="2918" y="582"/>
                    </a:cubicBezTo>
                    <a:cubicBezTo>
                      <a:pt x="2906" y="576"/>
                      <a:pt x="2391"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578575" y="1825038"/>
                <a:ext cx="402125" cy="377900"/>
              </a:xfrm>
              <a:custGeom>
                <a:avLst/>
                <a:gdLst/>
                <a:ahLst/>
                <a:cxnLst/>
                <a:rect l="l" t="t" r="r" b="b"/>
                <a:pathLst>
                  <a:path w="16085" h="15116" extrusionOk="0">
                    <a:moveTo>
                      <a:pt x="0" y="0"/>
                    </a:moveTo>
                    <a:lnTo>
                      <a:pt x="0" y="0"/>
                    </a:lnTo>
                    <a:cubicBezTo>
                      <a:pt x="3247" y="2391"/>
                      <a:pt x="5076" y="5593"/>
                      <a:pt x="5442" y="7547"/>
                    </a:cubicBezTo>
                    <a:cubicBezTo>
                      <a:pt x="5808" y="9501"/>
                      <a:pt x="7762" y="9974"/>
                      <a:pt x="9644" y="12837"/>
                    </a:cubicBezTo>
                    <a:cubicBezTo>
                      <a:pt x="10927" y="14805"/>
                      <a:pt x="12814" y="15115"/>
                      <a:pt x="13875" y="15115"/>
                    </a:cubicBezTo>
                    <a:cubicBezTo>
                      <a:pt x="14362" y="15115"/>
                      <a:pt x="14675" y="15050"/>
                      <a:pt x="14675" y="15050"/>
                    </a:cubicBezTo>
                    <a:cubicBezTo>
                      <a:pt x="14675" y="15050"/>
                      <a:pt x="16031" y="14238"/>
                      <a:pt x="16058" y="12177"/>
                    </a:cubicBezTo>
                    <a:cubicBezTo>
                      <a:pt x="16085" y="10116"/>
                      <a:pt x="14363" y="8769"/>
                      <a:pt x="13444" y="6610"/>
                    </a:cubicBezTo>
                    <a:cubicBezTo>
                      <a:pt x="12900" y="5335"/>
                      <a:pt x="11838" y="3791"/>
                      <a:pt x="8377" y="2471"/>
                    </a:cubicBezTo>
                    <a:cubicBezTo>
                      <a:pt x="4907" y="1151"/>
                      <a:pt x="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5667400" y="1875988"/>
                <a:ext cx="284975" cy="331675"/>
              </a:xfrm>
              <a:custGeom>
                <a:avLst/>
                <a:gdLst/>
                <a:ahLst/>
                <a:cxnLst/>
                <a:rect l="l" t="t" r="r" b="b"/>
                <a:pathLst>
                  <a:path w="11399" h="13267" extrusionOk="0">
                    <a:moveTo>
                      <a:pt x="30" y="1"/>
                    </a:moveTo>
                    <a:cubicBezTo>
                      <a:pt x="11" y="1"/>
                      <a:pt x="1" y="33"/>
                      <a:pt x="16" y="41"/>
                    </a:cubicBezTo>
                    <a:cubicBezTo>
                      <a:pt x="1229" y="844"/>
                      <a:pt x="2398" y="1682"/>
                      <a:pt x="3495" y="2601"/>
                    </a:cubicBezTo>
                    <a:cubicBezTo>
                      <a:pt x="4619" y="3502"/>
                      <a:pt x="5636" y="4555"/>
                      <a:pt x="6448" y="5741"/>
                    </a:cubicBezTo>
                    <a:cubicBezTo>
                      <a:pt x="7036" y="6598"/>
                      <a:pt x="7616" y="7597"/>
                      <a:pt x="8134" y="8507"/>
                    </a:cubicBezTo>
                    <a:cubicBezTo>
                      <a:pt x="8312" y="8828"/>
                      <a:pt x="8508" y="9140"/>
                      <a:pt x="8723" y="9443"/>
                    </a:cubicBezTo>
                    <a:cubicBezTo>
                      <a:pt x="8963" y="9756"/>
                      <a:pt x="9195" y="9988"/>
                      <a:pt x="9409" y="10282"/>
                    </a:cubicBezTo>
                    <a:cubicBezTo>
                      <a:pt x="10034" y="11138"/>
                      <a:pt x="10534" y="12111"/>
                      <a:pt x="10890" y="13101"/>
                    </a:cubicBezTo>
                    <a:cubicBezTo>
                      <a:pt x="10924" y="13201"/>
                      <a:pt x="11018" y="13267"/>
                      <a:pt x="11119" y="13267"/>
                    </a:cubicBezTo>
                    <a:cubicBezTo>
                      <a:pt x="11152" y="13267"/>
                      <a:pt x="11187" y="13259"/>
                      <a:pt x="11220" y="13244"/>
                    </a:cubicBezTo>
                    <a:cubicBezTo>
                      <a:pt x="11345" y="13199"/>
                      <a:pt x="11399" y="13056"/>
                      <a:pt x="11354" y="12931"/>
                    </a:cubicBezTo>
                    <a:cubicBezTo>
                      <a:pt x="11203" y="12575"/>
                      <a:pt x="11042" y="12253"/>
                      <a:pt x="10873" y="11923"/>
                    </a:cubicBezTo>
                    <a:cubicBezTo>
                      <a:pt x="10534" y="11272"/>
                      <a:pt x="10141" y="10648"/>
                      <a:pt x="9686" y="10068"/>
                    </a:cubicBezTo>
                    <a:cubicBezTo>
                      <a:pt x="9195" y="9497"/>
                      <a:pt x="8758" y="8997"/>
                      <a:pt x="8401" y="8346"/>
                    </a:cubicBezTo>
                    <a:lnTo>
                      <a:pt x="7848" y="7409"/>
                    </a:lnTo>
                    <a:cubicBezTo>
                      <a:pt x="7206" y="6321"/>
                      <a:pt x="6421" y="5304"/>
                      <a:pt x="5582" y="4341"/>
                    </a:cubicBezTo>
                    <a:cubicBezTo>
                      <a:pt x="4039" y="2556"/>
                      <a:pt x="2157" y="1058"/>
                      <a:pt x="42" y="5"/>
                    </a:cubicBezTo>
                    <a:cubicBezTo>
                      <a:pt x="38" y="2"/>
                      <a:pt x="34" y="1"/>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5928500" y="2173663"/>
                <a:ext cx="43500" cy="140700"/>
              </a:xfrm>
              <a:custGeom>
                <a:avLst/>
                <a:gdLst/>
                <a:ahLst/>
                <a:cxnLst/>
                <a:rect l="l" t="t" r="r" b="b"/>
                <a:pathLst>
                  <a:path w="1740" h="5628" extrusionOk="0">
                    <a:moveTo>
                      <a:pt x="323" y="0"/>
                    </a:moveTo>
                    <a:cubicBezTo>
                      <a:pt x="267" y="0"/>
                      <a:pt x="210" y="17"/>
                      <a:pt x="161" y="52"/>
                    </a:cubicBezTo>
                    <a:cubicBezTo>
                      <a:pt x="27" y="141"/>
                      <a:pt x="0" y="320"/>
                      <a:pt x="90" y="445"/>
                    </a:cubicBezTo>
                    <a:cubicBezTo>
                      <a:pt x="98" y="462"/>
                      <a:pt x="1151" y="2033"/>
                      <a:pt x="884" y="5324"/>
                    </a:cubicBezTo>
                    <a:cubicBezTo>
                      <a:pt x="866" y="5476"/>
                      <a:pt x="982" y="5610"/>
                      <a:pt x="1133" y="5628"/>
                    </a:cubicBezTo>
                    <a:lnTo>
                      <a:pt x="1160" y="5628"/>
                    </a:lnTo>
                    <a:cubicBezTo>
                      <a:pt x="1303" y="5628"/>
                      <a:pt x="1428" y="5512"/>
                      <a:pt x="1446" y="5369"/>
                    </a:cubicBezTo>
                    <a:cubicBezTo>
                      <a:pt x="1740" y="1854"/>
                      <a:pt x="598" y="186"/>
                      <a:pt x="553" y="123"/>
                    </a:cubicBezTo>
                    <a:cubicBezTo>
                      <a:pt x="499" y="42"/>
                      <a:pt x="412" y="0"/>
                      <a:pt x="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rot="7111586">
              <a:off x="-159093" y="145922"/>
              <a:ext cx="940286" cy="852846"/>
              <a:chOff x="4357538" y="2124225"/>
              <a:chExt cx="748038" cy="678475"/>
            </a:xfrm>
          </p:grpSpPr>
          <p:sp>
            <p:nvSpPr>
              <p:cNvPr id="48" name="Google Shape;48;p3"/>
              <p:cNvSpPr/>
              <p:nvPr/>
            </p:nvSpPr>
            <p:spPr>
              <a:xfrm>
                <a:off x="4357538" y="2406650"/>
                <a:ext cx="548675" cy="368150"/>
              </a:xfrm>
              <a:custGeom>
                <a:avLst/>
                <a:gdLst/>
                <a:ahLst/>
                <a:cxnLst/>
                <a:rect l="l" t="t" r="r" b="b"/>
                <a:pathLst>
                  <a:path w="21947" h="14726" extrusionOk="0">
                    <a:moveTo>
                      <a:pt x="12848" y="1"/>
                    </a:moveTo>
                    <a:cubicBezTo>
                      <a:pt x="11913" y="1"/>
                      <a:pt x="10918" y="288"/>
                      <a:pt x="9912" y="591"/>
                    </a:cubicBezTo>
                    <a:cubicBezTo>
                      <a:pt x="9067" y="847"/>
                      <a:pt x="8285" y="870"/>
                      <a:pt x="7535" y="870"/>
                    </a:cubicBezTo>
                    <a:cubicBezTo>
                      <a:pt x="7367" y="870"/>
                      <a:pt x="7201" y="869"/>
                      <a:pt x="7036" y="869"/>
                    </a:cubicBezTo>
                    <a:cubicBezTo>
                      <a:pt x="6030" y="869"/>
                      <a:pt x="5070" y="912"/>
                      <a:pt x="4077" y="1528"/>
                    </a:cubicBezTo>
                    <a:cubicBezTo>
                      <a:pt x="2195" y="2697"/>
                      <a:pt x="1" y="5623"/>
                      <a:pt x="1" y="5623"/>
                    </a:cubicBezTo>
                    <a:cubicBezTo>
                      <a:pt x="1" y="5623"/>
                      <a:pt x="2535" y="4445"/>
                      <a:pt x="5802" y="4445"/>
                    </a:cubicBezTo>
                    <a:cubicBezTo>
                      <a:pt x="6474" y="4445"/>
                      <a:pt x="7177" y="4495"/>
                      <a:pt x="7896" y="4615"/>
                    </a:cubicBezTo>
                    <a:cubicBezTo>
                      <a:pt x="12106" y="5320"/>
                      <a:pt x="10804" y="10913"/>
                      <a:pt x="14578" y="13268"/>
                    </a:cubicBezTo>
                    <a:cubicBezTo>
                      <a:pt x="16428" y="14430"/>
                      <a:pt x="18241" y="14726"/>
                      <a:pt x="19605" y="14726"/>
                    </a:cubicBezTo>
                    <a:cubicBezTo>
                      <a:pt x="21015" y="14726"/>
                      <a:pt x="21946" y="14410"/>
                      <a:pt x="21946" y="14410"/>
                    </a:cubicBezTo>
                    <a:cubicBezTo>
                      <a:pt x="21946" y="14410"/>
                      <a:pt x="21705" y="10110"/>
                      <a:pt x="20153" y="7800"/>
                    </a:cubicBezTo>
                    <a:cubicBezTo>
                      <a:pt x="18601" y="5489"/>
                      <a:pt x="17397" y="3883"/>
                      <a:pt x="15809" y="1617"/>
                    </a:cubicBezTo>
                    <a:cubicBezTo>
                      <a:pt x="14957" y="395"/>
                      <a:pt x="13944" y="1"/>
                      <a:pt x="12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4436338" y="2450575"/>
                <a:ext cx="477900" cy="323450"/>
              </a:xfrm>
              <a:custGeom>
                <a:avLst/>
                <a:gdLst/>
                <a:ahLst/>
                <a:cxnLst/>
                <a:rect l="l" t="t" r="r" b="b"/>
                <a:pathLst>
                  <a:path w="19116" h="12938" extrusionOk="0">
                    <a:moveTo>
                      <a:pt x="5970" y="0"/>
                    </a:moveTo>
                    <a:cubicBezTo>
                      <a:pt x="3876" y="0"/>
                      <a:pt x="1681" y="646"/>
                      <a:pt x="24" y="1609"/>
                    </a:cubicBezTo>
                    <a:cubicBezTo>
                      <a:pt x="0" y="1625"/>
                      <a:pt x="20" y="1664"/>
                      <a:pt x="44" y="1664"/>
                    </a:cubicBezTo>
                    <a:cubicBezTo>
                      <a:pt x="46" y="1664"/>
                      <a:pt x="49" y="1663"/>
                      <a:pt x="51" y="1662"/>
                    </a:cubicBezTo>
                    <a:cubicBezTo>
                      <a:pt x="515" y="1430"/>
                      <a:pt x="997" y="1225"/>
                      <a:pt x="1479" y="1056"/>
                    </a:cubicBezTo>
                    <a:cubicBezTo>
                      <a:pt x="2888" y="571"/>
                      <a:pt x="4391" y="297"/>
                      <a:pt x="5879" y="297"/>
                    </a:cubicBezTo>
                    <a:cubicBezTo>
                      <a:pt x="5926" y="297"/>
                      <a:pt x="5973" y="297"/>
                      <a:pt x="6019" y="297"/>
                    </a:cubicBezTo>
                    <a:cubicBezTo>
                      <a:pt x="7036" y="315"/>
                      <a:pt x="8071" y="440"/>
                      <a:pt x="9008" y="824"/>
                    </a:cubicBezTo>
                    <a:cubicBezTo>
                      <a:pt x="11988" y="2171"/>
                      <a:pt x="14022" y="6426"/>
                      <a:pt x="15663" y="9147"/>
                    </a:cubicBezTo>
                    <a:cubicBezTo>
                      <a:pt x="16484" y="10512"/>
                      <a:pt x="17474" y="11734"/>
                      <a:pt x="18598" y="12858"/>
                    </a:cubicBezTo>
                    <a:cubicBezTo>
                      <a:pt x="18655" y="12911"/>
                      <a:pt x="18727" y="12937"/>
                      <a:pt x="18798" y="12937"/>
                    </a:cubicBezTo>
                    <a:cubicBezTo>
                      <a:pt x="18872" y="12937"/>
                      <a:pt x="18945" y="12908"/>
                      <a:pt x="18999" y="12849"/>
                    </a:cubicBezTo>
                    <a:cubicBezTo>
                      <a:pt x="19115" y="12733"/>
                      <a:pt x="19107" y="12546"/>
                      <a:pt x="18991" y="12439"/>
                    </a:cubicBezTo>
                    <a:cubicBezTo>
                      <a:pt x="17706" y="11208"/>
                      <a:pt x="16609" y="9754"/>
                      <a:pt x="15699" y="8219"/>
                    </a:cubicBezTo>
                    <a:cubicBezTo>
                      <a:pt x="14262" y="5909"/>
                      <a:pt x="11559" y="1716"/>
                      <a:pt x="9115" y="592"/>
                    </a:cubicBezTo>
                    <a:cubicBezTo>
                      <a:pt x="8158" y="181"/>
                      <a:pt x="7078" y="0"/>
                      <a:pt x="5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4903500" y="2554500"/>
                <a:ext cx="27450" cy="248200"/>
              </a:xfrm>
              <a:custGeom>
                <a:avLst/>
                <a:gdLst/>
                <a:ahLst/>
                <a:cxnLst/>
                <a:rect l="l" t="t" r="r" b="b"/>
                <a:pathLst>
                  <a:path w="1098" h="9928" extrusionOk="0">
                    <a:moveTo>
                      <a:pt x="316" y="0"/>
                    </a:moveTo>
                    <a:cubicBezTo>
                      <a:pt x="295" y="0"/>
                      <a:pt x="273" y="2"/>
                      <a:pt x="250" y="7"/>
                    </a:cubicBezTo>
                    <a:cubicBezTo>
                      <a:pt x="99" y="34"/>
                      <a:pt x="0" y="186"/>
                      <a:pt x="36" y="337"/>
                    </a:cubicBezTo>
                    <a:cubicBezTo>
                      <a:pt x="36" y="364"/>
                      <a:pt x="527" y="2871"/>
                      <a:pt x="215" y="9624"/>
                    </a:cubicBezTo>
                    <a:cubicBezTo>
                      <a:pt x="206" y="9785"/>
                      <a:pt x="331" y="9919"/>
                      <a:pt x="482" y="9928"/>
                    </a:cubicBezTo>
                    <a:lnTo>
                      <a:pt x="500" y="9928"/>
                    </a:lnTo>
                    <a:cubicBezTo>
                      <a:pt x="643" y="9928"/>
                      <a:pt x="777" y="9803"/>
                      <a:pt x="777" y="9651"/>
                    </a:cubicBezTo>
                    <a:cubicBezTo>
                      <a:pt x="1098" y="2800"/>
                      <a:pt x="607" y="329"/>
                      <a:pt x="589" y="221"/>
                    </a:cubicBezTo>
                    <a:cubicBezTo>
                      <a:pt x="559" y="91"/>
                      <a:pt x="448" y="0"/>
                      <a:pt x="3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4834800" y="2124225"/>
                <a:ext cx="270775" cy="435375"/>
              </a:xfrm>
              <a:custGeom>
                <a:avLst/>
                <a:gdLst/>
                <a:ahLst/>
                <a:cxnLst/>
                <a:rect l="l" t="t" r="r" b="b"/>
                <a:pathLst>
                  <a:path w="10831" h="17415" extrusionOk="0">
                    <a:moveTo>
                      <a:pt x="10831" y="1"/>
                    </a:moveTo>
                    <a:cubicBezTo>
                      <a:pt x="10831" y="1"/>
                      <a:pt x="8110" y="1268"/>
                      <a:pt x="5844" y="1955"/>
                    </a:cubicBezTo>
                    <a:cubicBezTo>
                      <a:pt x="3578" y="2641"/>
                      <a:pt x="1901" y="3239"/>
                      <a:pt x="1366" y="6156"/>
                    </a:cubicBezTo>
                    <a:cubicBezTo>
                      <a:pt x="830" y="9065"/>
                      <a:pt x="1" y="12910"/>
                      <a:pt x="830" y="14712"/>
                    </a:cubicBezTo>
                    <a:cubicBezTo>
                      <a:pt x="1660" y="16514"/>
                      <a:pt x="3070" y="17415"/>
                      <a:pt x="3070" y="17415"/>
                    </a:cubicBezTo>
                    <a:cubicBezTo>
                      <a:pt x="3070" y="17415"/>
                      <a:pt x="5915" y="17192"/>
                      <a:pt x="6977" y="13909"/>
                    </a:cubicBezTo>
                    <a:cubicBezTo>
                      <a:pt x="8039" y="10626"/>
                      <a:pt x="8155" y="7182"/>
                      <a:pt x="8404" y="5880"/>
                    </a:cubicBezTo>
                    <a:cubicBezTo>
                      <a:pt x="8824" y="3748"/>
                      <a:pt x="10831" y="1"/>
                      <a:pt x="108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4904625" y="2169375"/>
                <a:ext cx="155325" cy="396925"/>
              </a:xfrm>
              <a:custGeom>
                <a:avLst/>
                <a:gdLst/>
                <a:ahLst/>
                <a:cxnLst/>
                <a:rect l="l" t="t" r="r" b="b"/>
                <a:pathLst>
                  <a:path w="6213" h="15877" extrusionOk="0">
                    <a:moveTo>
                      <a:pt x="6179" y="1"/>
                    </a:moveTo>
                    <a:cubicBezTo>
                      <a:pt x="6175" y="1"/>
                      <a:pt x="6170" y="2"/>
                      <a:pt x="6165" y="6"/>
                    </a:cubicBezTo>
                    <a:cubicBezTo>
                      <a:pt x="4898" y="764"/>
                      <a:pt x="3756" y="1719"/>
                      <a:pt x="2819" y="2861"/>
                    </a:cubicBezTo>
                    <a:cubicBezTo>
                      <a:pt x="2132" y="3735"/>
                      <a:pt x="1552" y="4707"/>
                      <a:pt x="1204" y="5769"/>
                    </a:cubicBezTo>
                    <a:cubicBezTo>
                      <a:pt x="678" y="7535"/>
                      <a:pt x="455" y="9373"/>
                      <a:pt x="294" y="11202"/>
                    </a:cubicBezTo>
                    <a:cubicBezTo>
                      <a:pt x="170" y="12665"/>
                      <a:pt x="71" y="14128"/>
                      <a:pt x="9" y="15600"/>
                    </a:cubicBezTo>
                    <a:cubicBezTo>
                      <a:pt x="0" y="15742"/>
                      <a:pt x="116" y="15876"/>
                      <a:pt x="268" y="15876"/>
                    </a:cubicBezTo>
                    <a:cubicBezTo>
                      <a:pt x="273" y="15877"/>
                      <a:pt x="279" y="15877"/>
                      <a:pt x="284" y="15877"/>
                    </a:cubicBezTo>
                    <a:cubicBezTo>
                      <a:pt x="428" y="15877"/>
                      <a:pt x="544" y="15764"/>
                      <a:pt x="544" y="15618"/>
                    </a:cubicBezTo>
                    <a:cubicBezTo>
                      <a:pt x="607" y="14163"/>
                      <a:pt x="696" y="12700"/>
                      <a:pt x="812" y="11246"/>
                    </a:cubicBezTo>
                    <a:cubicBezTo>
                      <a:pt x="937" y="9792"/>
                      <a:pt x="1080" y="8347"/>
                      <a:pt x="1240" y="6893"/>
                    </a:cubicBezTo>
                    <a:cubicBezTo>
                      <a:pt x="1320" y="6170"/>
                      <a:pt x="1454" y="5465"/>
                      <a:pt x="1793" y="4814"/>
                    </a:cubicBezTo>
                    <a:cubicBezTo>
                      <a:pt x="2114" y="4172"/>
                      <a:pt x="2560" y="3592"/>
                      <a:pt x="3033" y="3039"/>
                    </a:cubicBezTo>
                    <a:cubicBezTo>
                      <a:pt x="3970" y="1942"/>
                      <a:pt x="5040" y="943"/>
                      <a:pt x="6191" y="41"/>
                    </a:cubicBezTo>
                    <a:cubicBezTo>
                      <a:pt x="6213" y="27"/>
                      <a:pt x="6200" y="1"/>
                      <a:pt x="6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31"/>
        <p:cNvGrpSpPr/>
        <p:nvPr/>
      </p:nvGrpSpPr>
      <p:grpSpPr>
        <a:xfrm>
          <a:off x="0" y="0"/>
          <a:ext cx="0" cy="0"/>
          <a:chOff x="0" y="0"/>
          <a:chExt cx="0" cy="0"/>
        </a:xfrm>
      </p:grpSpPr>
      <p:pic>
        <p:nvPicPr>
          <p:cNvPr id="632" name="Google Shape;632;p34"/>
          <p:cNvPicPr preferRelativeResize="0"/>
          <p:nvPr/>
        </p:nvPicPr>
        <p:blipFill>
          <a:blip r:embed="rId2">
            <a:alphaModFix amt="70000"/>
          </a:blip>
          <a:stretch>
            <a:fillRect/>
          </a:stretch>
        </p:blipFill>
        <p:spPr>
          <a:xfrm>
            <a:off x="0" y="-50"/>
            <a:ext cx="9144003" cy="5143501"/>
          </a:xfrm>
          <a:prstGeom prst="rect">
            <a:avLst/>
          </a:prstGeom>
          <a:noFill/>
          <a:ln>
            <a:noFill/>
          </a:ln>
        </p:spPr>
      </p:pic>
      <p:grpSp>
        <p:nvGrpSpPr>
          <p:cNvPr id="633" name="Google Shape;633;p34"/>
          <p:cNvGrpSpPr/>
          <p:nvPr/>
        </p:nvGrpSpPr>
        <p:grpSpPr>
          <a:xfrm rot="10800000" flipH="1">
            <a:off x="-149787" y="-84629"/>
            <a:ext cx="9110085" cy="5304007"/>
            <a:chOff x="-149787" y="-84629"/>
            <a:chExt cx="9110085" cy="5304007"/>
          </a:xfrm>
        </p:grpSpPr>
        <p:grpSp>
          <p:nvGrpSpPr>
            <p:cNvPr id="634" name="Google Shape;634;p34"/>
            <p:cNvGrpSpPr/>
            <p:nvPr/>
          </p:nvGrpSpPr>
          <p:grpSpPr>
            <a:xfrm>
              <a:off x="7884988" y="4530097"/>
              <a:ext cx="1075310" cy="689281"/>
              <a:chOff x="7884988" y="4530097"/>
              <a:chExt cx="1075310" cy="689281"/>
            </a:xfrm>
          </p:grpSpPr>
          <p:grpSp>
            <p:nvGrpSpPr>
              <p:cNvPr id="635" name="Google Shape;635;p34"/>
              <p:cNvGrpSpPr/>
              <p:nvPr/>
            </p:nvGrpSpPr>
            <p:grpSpPr>
              <a:xfrm>
                <a:off x="8355846" y="4530097"/>
                <a:ext cx="604452" cy="689281"/>
                <a:chOff x="3806875" y="2468975"/>
                <a:chExt cx="314950" cy="359150"/>
              </a:xfrm>
            </p:grpSpPr>
            <p:sp>
              <p:nvSpPr>
                <p:cNvPr id="636" name="Google Shape;636;p34"/>
                <p:cNvSpPr/>
                <p:nvPr/>
              </p:nvSpPr>
              <p:spPr>
                <a:xfrm>
                  <a:off x="3806875" y="2468975"/>
                  <a:ext cx="314950" cy="306575"/>
                </a:xfrm>
                <a:custGeom>
                  <a:avLst/>
                  <a:gdLst/>
                  <a:ahLst/>
                  <a:cxnLst/>
                  <a:rect l="l" t="t" r="r" b="b"/>
                  <a:pathLst>
                    <a:path w="12598" h="12263" extrusionOk="0">
                      <a:moveTo>
                        <a:pt x="10257" y="1"/>
                      </a:moveTo>
                      <a:cubicBezTo>
                        <a:pt x="7167" y="1"/>
                        <a:pt x="4115" y="1426"/>
                        <a:pt x="2160" y="4124"/>
                      </a:cubicBezTo>
                      <a:cubicBezTo>
                        <a:pt x="1" y="7104"/>
                        <a:pt x="1187" y="8843"/>
                        <a:pt x="2561" y="11984"/>
                      </a:cubicBezTo>
                      <a:cubicBezTo>
                        <a:pt x="3818" y="12105"/>
                        <a:pt x="4887" y="12262"/>
                        <a:pt x="5845" y="12262"/>
                      </a:cubicBezTo>
                      <a:cubicBezTo>
                        <a:pt x="7481" y="12262"/>
                        <a:pt x="8790" y="11803"/>
                        <a:pt x="10153" y="9923"/>
                      </a:cubicBezTo>
                      <a:cubicBezTo>
                        <a:pt x="12312" y="6952"/>
                        <a:pt x="12597" y="3188"/>
                        <a:pt x="11223" y="47"/>
                      </a:cubicBezTo>
                      <a:cubicBezTo>
                        <a:pt x="10902" y="16"/>
                        <a:pt x="10579" y="1"/>
                        <a:pt x="10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a:off x="3822050" y="2542275"/>
                  <a:ext cx="239775" cy="285850"/>
                </a:xfrm>
                <a:custGeom>
                  <a:avLst/>
                  <a:gdLst/>
                  <a:ahLst/>
                  <a:cxnLst/>
                  <a:rect l="l" t="t" r="r" b="b"/>
                  <a:pathLst>
                    <a:path w="9591" h="11434" extrusionOk="0">
                      <a:moveTo>
                        <a:pt x="5317" y="1"/>
                      </a:moveTo>
                      <a:cubicBezTo>
                        <a:pt x="5235" y="1"/>
                        <a:pt x="5152" y="55"/>
                        <a:pt x="5148" y="157"/>
                      </a:cubicBezTo>
                      <a:lnTo>
                        <a:pt x="4889" y="3993"/>
                      </a:lnTo>
                      <a:lnTo>
                        <a:pt x="3337" y="6126"/>
                      </a:lnTo>
                      <a:cubicBezTo>
                        <a:pt x="3301" y="6175"/>
                        <a:pt x="3250" y="6198"/>
                        <a:pt x="3200" y="6198"/>
                      </a:cubicBezTo>
                      <a:cubicBezTo>
                        <a:pt x="3124" y="6198"/>
                        <a:pt x="3050" y="6146"/>
                        <a:pt x="3033" y="6054"/>
                      </a:cubicBezTo>
                      <a:lnTo>
                        <a:pt x="2703" y="3967"/>
                      </a:lnTo>
                      <a:cubicBezTo>
                        <a:pt x="2691" y="3873"/>
                        <a:pt x="2617" y="3828"/>
                        <a:pt x="2542" y="3828"/>
                      </a:cubicBezTo>
                      <a:cubicBezTo>
                        <a:pt x="2461" y="3828"/>
                        <a:pt x="2378" y="3882"/>
                        <a:pt x="2373" y="3984"/>
                      </a:cubicBezTo>
                      <a:lnTo>
                        <a:pt x="2115" y="7821"/>
                      </a:lnTo>
                      <a:lnTo>
                        <a:pt x="0" y="10729"/>
                      </a:lnTo>
                      <a:lnTo>
                        <a:pt x="964" y="11434"/>
                      </a:lnTo>
                      <a:lnTo>
                        <a:pt x="3078" y="8516"/>
                      </a:lnTo>
                      <a:lnTo>
                        <a:pt x="6638" y="7080"/>
                      </a:lnTo>
                      <a:cubicBezTo>
                        <a:pt x="6816" y="7012"/>
                        <a:pt x="6751" y="6757"/>
                        <a:pt x="6575" y="6757"/>
                      </a:cubicBezTo>
                      <a:cubicBezTo>
                        <a:pt x="6566" y="6757"/>
                        <a:pt x="6557" y="6758"/>
                        <a:pt x="6548" y="6759"/>
                      </a:cubicBezTo>
                      <a:lnTo>
                        <a:pt x="4461" y="7089"/>
                      </a:lnTo>
                      <a:cubicBezTo>
                        <a:pt x="4451" y="7091"/>
                        <a:pt x="4441" y="7092"/>
                        <a:pt x="4431" y="7092"/>
                      </a:cubicBezTo>
                      <a:cubicBezTo>
                        <a:pt x="4304" y="7092"/>
                        <a:pt x="4217" y="6937"/>
                        <a:pt x="4300" y="6821"/>
                      </a:cubicBezTo>
                      <a:lnTo>
                        <a:pt x="5853" y="4689"/>
                      </a:lnTo>
                      <a:lnTo>
                        <a:pt x="9412" y="3253"/>
                      </a:lnTo>
                      <a:cubicBezTo>
                        <a:pt x="9591" y="3185"/>
                        <a:pt x="9534" y="2930"/>
                        <a:pt x="9350" y="2930"/>
                      </a:cubicBezTo>
                      <a:cubicBezTo>
                        <a:pt x="9341" y="2930"/>
                        <a:pt x="9332" y="2931"/>
                        <a:pt x="9323" y="2932"/>
                      </a:cubicBezTo>
                      <a:lnTo>
                        <a:pt x="7173" y="3271"/>
                      </a:lnTo>
                      <a:cubicBezTo>
                        <a:pt x="7162" y="3273"/>
                        <a:pt x="7151" y="3274"/>
                        <a:pt x="7140" y="3274"/>
                      </a:cubicBezTo>
                      <a:cubicBezTo>
                        <a:pt x="7022" y="3274"/>
                        <a:pt x="6937" y="3144"/>
                        <a:pt x="6994" y="3030"/>
                      </a:cubicBezTo>
                      <a:lnTo>
                        <a:pt x="8261" y="648"/>
                      </a:lnTo>
                      <a:cubicBezTo>
                        <a:pt x="8326" y="518"/>
                        <a:pt x="8225" y="397"/>
                        <a:pt x="8110" y="397"/>
                      </a:cubicBezTo>
                      <a:cubicBezTo>
                        <a:pt x="8067" y="397"/>
                        <a:pt x="8023" y="413"/>
                        <a:pt x="7985" y="452"/>
                      </a:cubicBezTo>
                      <a:lnTo>
                        <a:pt x="6111" y="2388"/>
                      </a:lnTo>
                      <a:cubicBezTo>
                        <a:pt x="6077" y="2422"/>
                        <a:pt x="6033" y="2438"/>
                        <a:pt x="5991" y="2438"/>
                      </a:cubicBezTo>
                      <a:cubicBezTo>
                        <a:pt x="5912" y="2438"/>
                        <a:pt x="5837" y="2385"/>
                        <a:pt x="5826" y="2298"/>
                      </a:cubicBezTo>
                      <a:lnTo>
                        <a:pt x="5478" y="140"/>
                      </a:lnTo>
                      <a:cubicBezTo>
                        <a:pt x="5465" y="46"/>
                        <a:pt x="5391" y="1"/>
                        <a:pt x="5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4"/>
              <p:cNvGrpSpPr/>
              <p:nvPr/>
            </p:nvGrpSpPr>
            <p:grpSpPr>
              <a:xfrm rot="-4695396">
                <a:off x="7816540" y="4697450"/>
                <a:ext cx="607745" cy="354578"/>
                <a:chOff x="3847025" y="3304850"/>
                <a:chExt cx="402125" cy="234613"/>
              </a:xfrm>
            </p:grpSpPr>
            <p:sp>
              <p:nvSpPr>
                <p:cNvPr id="639" name="Google Shape;639;p34"/>
                <p:cNvSpPr/>
                <p:nvPr/>
              </p:nvSpPr>
              <p:spPr>
                <a:xfrm>
                  <a:off x="3907505" y="3304850"/>
                  <a:ext cx="341645" cy="234613"/>
                </a:xfrm>
                <a:custGeom>
                  <a:avLst/>
                  <a:gdLst/>
                  <a:ahLst/>
                  <a:cxnLst/>
                  <a:rect l="l" t="t" r="r" b="b"/>
                  <a:pathLst>
                    <a:path w="6451" h="4430" extrusionOk="0">
                      <a:moveTo>
                        <a:pt x="3053" y="0"/>
                      </a:moveTo>
                      <a:cubicBezTo>
                        <a:pt x="2811" y="0"/>
                        <a:pt x="2566" y="20"/>
                        <a:pt x="2320" y="61"/>
                      </a:cubicBezTo>
                      <a:cubicBezTo>
                        <a:pt x="714" y="329"/>
                        <a:pt x="545" y="1248"/>
                        <a:pt x="1" y="2666"/>
                      </a:cubicBezTo>
                      <a:cubicBezTo>
                        <a:pt x="847" y="3683"/>
                        <a:pt x="1308" y="4430"/>
                        <a:pt x="2472" y="4430"/>
                      </a:cubicBezTo>
                      <a:cubicBezTo>
                        <a:pt x="2646" y="4430"/>
                        <a:pt x="2835" y="4413"/>
                        <a:pt x="3043" y="4379"/>
                      </a:cubicBezTo>
                      <a:cubicBezTo>
                        <a:pt x="4648" y="4111"/>
                        <a:pt x="5906" y="3005"/>
                        <a:pt x="6450" y="1586"/>
                      </a:cubicBezTo>
                      <a:cubicBezTo>
                        <a:pt x="5627" y="605"/>
                        <a:pt x="4388" y="0"/>
                        <a:pt x="3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3847025" y="3348701"/>
                  <a:ext cx="309022" cy="142145"/>
                </a:xfrm>
                <a:custGeom>
                  <a:avLst/>
                  <a:gdLst/>
                  <a:ahLst/>
                  <a:cxnLst/>
                  <a:rect l="l" t="t" r="r" b="b"/>
                  <a:pathLst>
                    <a:path w="5835" h="2684" extrusionOk="0">
                      <a:moveTo>
                        <a:pt x="4967" y="1"/>
                      </a:moveTo>
                      <a:cubicBezTo>
                        <a:pt x="4950" y="1"/>
                        <a:pt x="4932" y="6"/>
                        <a:pt x="4916" y="18"/>
                      </a:cubicBezTo>
                      <a:lnTo>
                        <a:pt x="3649" y="1151"/>
                      </a:lnTo>
                      <a:lnTo>
                        <a:pt x="2490" y="1347"/>
                      </a:lnTo>
                      <a:cubicBezTo>
                        <a:pt x="2486" y="1348"/>
                        <a:pt x="2482" y="1348"/>
                        <a:pt x="2479" y="1348"/>
                      </a:cubicBezTo>
                      <a:cubicBezTo>
                        <a:pt x="2422" y="1348"/>
                        <a:pt x="2385" y="1282"/>
                        <a:pt x="2418" y="1231"/>
                      </a:cubicBezTo>
                      <a:lnTo>
                        <a:pt x="2962" y="464"/>
                      </a:lnTo>
                      <a:cubicBezTo>
                        <a:pt x="3003" y="410"/>
                        <a:pt x="2956" y="345"/>
                        <a:pt x="2903" y="345"/>
                      </a:cubicBezTo>
                      <a:cubicBezTo>
                        <a:pt x="2887" y="345"/>
                        <a:pt x="2870" y="351"/>
                        <a:pt x="2855" y="366"/>
                      </a:cubicBezTo>
                      <a:lnTo>
                        <a:pt x="1580" y="1499"/>
                      </a:lnTo>
                      <a:lnTo>
                        <a:pt x="1" y="1758"/>
                      </a:lnTo>
                      <a:lnTo>
                        <a:pt x="90" y="2284"/>
                      </a:lnTo>
                      <a:lnTo>
                        <a:pt x="1669" y="2016"/>
                      </a:lnTo>
                      <a:lnTo>
                        <a:pt x="3239" y="2677"/>
                      </a:lnTo>
                      <a:cubicBezTo>
                        <a:pt x="3249" y="2681"/>
                        <a:pt x="3259" y="2683"/>
                        <a:pt x="3269" y="2683"/>
                      </a:cubicBezTo>
                      <a:cubicBezTo>
                        <a:pt x="3333" y="2683"/>
                        <a:pt x="3372" y="2589"/>
                        <a:pt x="3310" y="2543"/>
                      </a:cubicBezTo>
                      <a:lnTo>
                        <a:pt x="2543" y="1999"/>
                      </a:lnTo>
                      <a:cubicBezTo>
                        <a:pt x="2490" y="1963"/>
                        <a:pt x="2516" y="1874"/>
                        <a:pt x="2579" y="1865"/>
                      </a:cubicBezTo>
                      <a:lnTo>
                        <a:pt x="3730" y="1668"/>
                      </a:lnTo>
                      <a:lnTo>
                        <a:pt x="5309" y="2329"/>
                      </a:lnTo>
                      <a:cubicBezTo>
                        <a:pt x="5319" y="2333"/>
                        <a:pt x="5329" y="2335"/>
                        <a:pt x="5339" y="2335"/>
                      </a:cubicBezTo>
                      <a:cubicBezTo>
                        <a:pt x="5403" y="2335"/>
                        <a:pt x="5442" y="2241"/>
                        <a:pt x="5380" y="2195"/>
                      </a:cubicBezTo>
                      <a:lnTo>
                        <a:pt x="4595" y="1633"/>
                      </a:lnTo>
                      <a:cubicBezTo>
                        <a:pt x="4541" y="1597"/>
                        <a:pt x="4550" y="1526"/>
                        <a:pt x="4613" y="1508"/>
                      </a:cubicBezTo>
                      <a:lnTo>
                        <a:pt x="5755" y="1142"/>
                      </a:lnTo>
                      <a:cubicBezTo>
                        <a:pt x="5835" y="1115"/>
                        <a:pt x="5817" y="999"/>
                        <a:pt x="5728" y="999"/>
                      </a:cubicBezTo>
                      <a:lnTo>
                        <a:pt x="4533" y="1026"/>
                      </a:lnTo>
                      <a:cubicBezTo>
                        <a:pt x="4470" y="1026"/>
                        <a:pt x="4434" y="955"/>
                        <a:pt x="4470" y="910"/>
                      </a:cubicBezTo>
                      <a:lnTo>
                        <a:pt x="5032" y="116"/>
                      </a:lnTo>
                      <a:cubicBezTo>
                        <a:pt x="5073" y="61"/>
                        <a:pt x="5024"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 name="Google Shape;641;p34"/>
            <p:cNvGrpSpPr/>
            <p:nvPr/>
          </p:nvGrpSpPr>
          <p:grpSpPr>
            <a:xfrm rot="2700000">
              <a:off x="26835" y="19254"/>
              <a:ext cx="604461" cy="749939"/>
              <a:chOff x="3450925" y="1831950"/>
              <a:chExt cx="314950" cy="390750"/>
            </a:xfrm>
          </p:grpSpPr>
          <p:sp>
            <p:nvSpPr>
              <p:cNvPr id="642" name="Google Shape;642;p34"/>
              <p:cNvSpPr/>
              <p:nvPr/>
            </p:nvSpPr>
            <p:spPr>
              <a:xfrm>
                <a:off x="3450925" y="1831950"/>
                <a:ext cx="314950" cy="306575"/>
              </a:xfrm>
              <a:custGeom>
                <a:avLst/>
                <a:gdLst/>
                <a:ahLst/>
                <a:cxnLst/>
                <a:rect l="l" t="t" r="r" b="b"/>
                <a:pathLst>
                  <a:path w="12598" h="12263" extrusionOk="0">
                    <a:moveTo>
                      <a:pt x="10257" y="1"/>
                    </a:moveTo>
                    <a:cubicBezTo>
                      <a:pt x="7167" y="1"/>
                      <a:pt x="4115" y="1426"/>
                      <a:pt x="2160" y="4124"/>
                    </a:cubicBezTo>
                    <a:cubicBezTo>
                      <a:pt x="1" y="7104"/>
                      <a:pt x="1187" y="8843"/>
                      <a:pt x="2561" y="11984"/>
                    </a:cubicBezTo>
                    <a:cubicBezTo>
                      <a:pt x="3818" y="12105"/>
                      <a:pt x="4887" y="12262"/>
                      <a:pt x="5845" y="12262"/>
                    </a:cubicBezTo>
                    <a:cubicBezTo>
                      <a:pt x="7481" y="12262"/>
                      <a:pt x="8790" y="11803"/>
                      <a:pt x="10153" y="9923"/>
                    </a:cubicBezTo>
                    <a:cubicBezTo>
                      <a:pt x="12312" y="6952"/>
                      <a:pt x="12597" y="3188"/>
                      <a:pt x="11223" y="47"/>
                    </a:cubicBezTo>
                    <a:cubicBezTo>
                      <a:pt x="10902" y="16"/>
                      <a:pt x="10579" y="1"/>
                      <a:pt x="10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a:off x="3466100" y="1905250"/>
                <a:ext cx="239775" cy="285850"/>
              </a:xfrm>
              <a:custGeom>
                <a:avLst/>
                <a:gdLst/>
                <a:ahLst/>
                <a:cxnLst/>
                <a:rect l="l" t="t" r="r" b="b"/>
                <a:pathLst>
                  <a:path w="9591" h="11434" extrusionOk="0">
                    <a:moveTo>
                      <a:pt x="5317" y="1"/>
                    </a:moveTo>
                    <a:cubicBezTo>
                      <a:pt x="5235" y="1"/>
                      <a:pt x="5152" y="55"/>
                      <a:pt x="5148" y="157"/>
                    </a:cubicBezTo>
                    <a:lnTo>
                      <a:pt x="4889" y="3993"/>
                    </a:lnTo>
                    <a:lnTo>
                      <a:pt x="3337" y="6126"/>
                    </a:lnTo>
                    <a:cubicBezTo>
                      <a:pt x="3301" y="6175"/>
                      <a:pt x="3250" y="6198"/>
                      <a:pt x="3200" y="6198"/>
                    </a:cubicBezTo>
                    <a:cubicBezTo>
                      <a:pt x="3124" y="6198"/>
                      <a:pt x="3050" y="6146"/>
                      <a:pt x="3033" y="6054"/>
                    </a:cubicBezTo>
                    <a:lnTo>
                      <a:pt x="2703" y="3967"/>
                    </a:lnTo>
                    <a:cubicBezTo>
                      <a:pt x="2691" y="3873"/>
                      <a:pt x="2617" y="3828"/>
                      <a:pt x="2542" y="3828"/>
                    </a:cubicBezTo>
                    <a:cubicBezTo>
                      <a:pt x="2461" y="3828"/>
                      <a:pt x="2378" y="3882"/>
                      <a:pt x="2373" y="3984"/>
                    </a:cubicBezTo>
                    <a:lnTo>
                      <a:pt x="2115" y="7821"/>
                    </a:lnTo>
                    <a:lnTo>
                      <a:pt x="0" y="10729"/>
                    </a:lnTo>
                    <a:lnTo>
                      <a:pt x="964" y="11434"/>
                    </a:lnTo>
                    <a:lnTo>
                      <a:pt x="3078" y="8516"/>
                    </a:lnTo>
                    <a:lnTo>
                      <a:pt x="6638" y="7080"/>
                    </a:lnTo>
                    <a:cubicBezTo>
                      <a:pt x="6816" y="7012"/>
                      <a:pt x="6751" y="6757"/>
                      <a:pt x="6575" y="6757"/>
                    </a:cubicBezTo>
                    <a:cubicBezTo>
                      <a:pt x="6566" y="6757"/>
                      <a:pt x="6557" y="6758"/>
                      <a:pt x="6548" y="6759"/>
                    </a:cubicBezTo>
                    <a:lnTo>
                      <a:pt x="4461" y="7089"/>
                    </a:lnTo>
                    <a:cubicBezTo>
                      <a:pt x="4451" y="7091"/>
                      <a:pt x="4441" y="7092"/>
                      <a:pt x="4431" y="7092"/>
                    </a:cubicBezTo>
                    <a:cubicBezTo>
                      <a:pt x="4304" y="7092"/>
                      <a:pt x="4217" y="6937"/>
                      <a:pt x="4300" y="6821"/>
                    </a:cubicBezTo>
                    <a:lnTo>
                      <a:pt x="5853" y="4689"/>
                    </a:lnTo>
                    <a:lnTo>
                      <a:pt x="9412" y="3253"/>
                    </a:lnTo>
                    <a:cubicBezTo>
                      <a:pt x="9591" y="3185"/>
                      <a:pt x="9534" y="2930"/>
                      <a:pt x="9350" y="2930"/>
                    </a:cubicBezTo>
                    <a:cubicBezTo>
                      <a:pt x="9341" y="2930"/>
                      <a:pt x="9332" y="2931"/>
                      <a:pt x="9323" y="2932"/>
                    </a:cubicBezTo>
                    <a:lnTo>
                      <a:pt x="7173" y="3271"/>
                    </a:lnTo>
                    <a:cubicBezTo>
                      <a:pt x="7162" y="3273"/>
                      <a:pt x="7151" y="3274"/>
                      <a:pt x="7140" y="3274"/>
                    </a:cubicBezTo>
                    <a:cubicBezTo>
                      <a:pt x="7022" y="3274"/>
                      <a:pt x="6937" y="3144"/>
                      <a:pt x="6994" y="3030"/>
                    </a:cubicBezTo>
                    <a:lnTo>
                      <a:pt x="8261" y="648"/>
                    </a:lnTo>
                    <a:cubicBezTo>
                      <a:pt x="8326" y="518"/>
                      <a:pt x="8225" y="397"/>
                      <a:pt x="8110" y="397"/>
                    </a:cubicBezTo>
                    <a:cubicBezTo>
                      <a:pt x="8067" y="397"/>
                      <a:pt x="8023" y="413"/>
                      <a:pt x="7985" y="452"/>
                    </a:cubicBezTo>
                    <a:lnTo>
                      <a:pt x="6111" y="2388"/>
                    </a:lnTo>
                    <a:cubicBezTo>
                      <a:pt x="6077" y="2422"/>
                      <a:pt x="6033" y="2438"/>
                      <a:pt x="5991" y="2438"/>
                    </a:cubicBezTo>
                    <a:cubicBezTo>
                      <a:pt x="5912" y="2438"/>
                      <a:pt x="5837" y="2385"/>
                      <a:pt x="5826" y="2298"/>
                    </a:cubicBezTo>
                    <a:lnTo>
                      <a:pt x="5478" y="140"/>
                    </a:lnTo>
                    <a:cubicBezTo>
                      <a:pt x="5465" y="46"/>
                      <a:pt x="5391" y="1"/>
                      <a:pt x="5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4"/>
              <p:cNvSpPr/>
              <p:nvPr/>
            </p:nvSpPr>
            <p:spPr>
              <a:xfrm>
                <a:off x="3516275" y="2111950"/>
                <a:ext cx="161275" cy="110750"/>
              </a:xfrm>
              <a:custGeom>
                <a:avLst/>
                <a:gdLst/>
                <a:ahLst/>
                <a:cxnLst/>
                <a:rect l="l" t="t" r="r" b="b"/>
                <a:pathLst>
                  <a:path w="6451" h="4430" extrusionOk="0">
                    <a:moveTo>
                      <a:pt x="3053" y="0"/>
                    </a:moveTo>
                    <a:cubicBezTo>
                      <a:pt x="2811" y="0"/>
                      <a:pt x="2566" y="20"/>
                      <a:pt x="2320" y="61"/>
                    </a:cubicBezTo>
                    <a:cubicBezTo>
                      <a:pt x="714" y="329"/>
                      <a:pt x="545" y="1248"/>
                      <a:pt x="1" y="2666"/>
                    </a:cubicBezTo>
                    <a:cubicBezTo>
                      <a:pt x="847" y="3683"/>
                      <a:pt x="1308" y="4430"/>
                      <a:pt x="2472" y="4430"/>
                    </a:cubicBezTo>
                    <a:cubicBezTo>
                      <a:pt x="2646" y="4430"/>
                      <a:pt x="2835" y="4413"/>
                      <a:pt x="3043" y="4379"/>
                    </a:cubicBezTo>
                    <a:cubicBezTo>
                      <a:pt x="4648" y="4111"/>
                      <a:pt x="5906" y="3005"/>
                      <a:pt x="6450" y="1586"/>
                    </a:cubicBezTo>
                    <a:cubicBezTo>
                      <a:pt x="5627" y="605"/>
                      <a:pt x="4388" y="0"/>
                      <a:pt x="3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a:off x="3487725" y="2132650"/>
                <a:ext cx="145875" cy="67100"/>
              </a:xfrm>
              <a:custGeom>
                <a:avLst/>
                <a:gdLst/>
                <a:ahLst/>
                <a:cxnLst/>
                <a:rect l="l" t="t" r="r" b="b"/>
                <a:pathLst>
                  <a:path w="5835" h="2684" extrusionOk="0">
                    <a:moveTo>
                      <a:pt x="4967" y="1"/>
                    </a:moveTo>
                    <a:cubicBezTo>
                      <a:pt x="4950" y="1"/>
                      <a:pt x="4932" y="6"/>
                      <a:pt x="4916" y="18"/>
                    </a:cubicBezTo>
                    <a:lnTo>
                      <a:pt x="3649" y="1151"/>
                    </a:lnTo>
                    <a:lnTo>
                      <a:pt x="2490" y="1347"/>
                    </a:lnTo>
                    <a:cubicBezTo>
                      <a:pt x="2486" y="1348"/>
                      <a:pt x="2482" y="1348"/>
                      <a:pt x="2479" y="1348"/>
                    </a:cubicBezTo>
                    <a:cubicBezTo>
                      <a:pt x="2422" y="1348"/>
                      <a:pt x="2385" y="1282"/>
                      <a:pt x="2418" y="1231"/>
                    </a:cubicBezTo>
                    <a:lnTo>
                      <a:pt x="2962" y="464"/>
                    </a:lnTo>
                    <a:cubicBezTo>
                      <a:pt x="3003" y="410"/>
                      <a:pt x="2956" y="345"/>
                      <a:pt x="2903" y="345"/>
                    </a:cubicBezTo>
                    <a:cubicBezTo>
                      <a:pt x="2887" y="345"/>
                      <a:pt x="2870" y="351"/>
                      <a:pt x="2855" y="366"/>
                    </a:cubicBezTo>
                    <a:lnTo>
                      <a:pt x="1580" y="1499"/>
                    </a:lnTo>
                    <a:lnTo>
                      <a:pt x="1" y="1758"/>
                    </a:lnTo>
                    <a:lnTo>
                      <a:pt x="90" y="2284"/>
                    </a:lnTo>
                    <a:lnTo>
                      <a:pt x="1669" y="2016"/>
                    </a:lnTo>
                    <a:lnTo>
                      <a:pt x="3239" y="2677"/>
                    </a:lnTo>
                    <a:cubicBezTo>
                      <a:pt x="3249" y="2681"/>
                      <a:pt x="3259" y="2683"/>
                      <a:pt x="3269" y="2683"/>
                    </a:cubicBezTo>
                    <a:cubicBezTo>
                      <a:pt x="3333" y="2683"/>
                      <a:pt x="3372" y="2589"/>
                      <a:pt x="3310" y="2543"/>
                    </a:cubicBezTo>
                    <a:lnTo>
                      <a:pt x="2543" y="1999"/>
                    </a:lnTo>
                    <a:cubicBezTo>
                      <a:pt x="2490" y="1963"/>
                      <a:pt x="2516" y="1874"/>
                      <a:pt x="2579" y="1865"/>
                    </a:cubicBezTo>
                    <a:lnTo>
                      <a:pt x="3730" y="1668"/>
                    </a:lnTo>
                    <a:lnTo>
                      <a:pt x="5309" y="2329"/>
                    </a:lnTo>
                    <a:cubicBezTo>
                      <a:pt x="5319" y="2333"/>
                      <a:pt x="5329" y="2335"/>
                      <a:pt x="5339" y="2335"/>
                    </a:cubicBezTo>
                    <a:cubicBezTo>
                      <a:pt x="5403" y="2335"/>
                      <a:pt x="5442" y="2241"/>
                      <a:pt x="5380" y="2195"/>
                    </a:cubicBezTo>
                    <a:lnTo>
                      <a:pt x="4595" y="1633"/>
                    </a:lnTo>
                    <a:cubicBezTo>
                      <a:pt x="4541" y="1597"/>
                      <a:pt x="4550" y="1526"/>
                      <a:pt x="4613" y="1508"/>
                    </a:cubicBezTo>
                    <a:lnTo>
                      <a:pt x="5755" y="1142"/>
                    </a:lnTo>
                    <a:cubicBezTo>
                      <a:pt x="5835" y="1115"/>
                      <a:pt x="5817" y="999"/>
                      <a:pt x="5728" y="999"/>
                    </a:cubicBezTo>
                    <a:lnTo>
                      <a:pt x="4533" y="1026"/>
                    </a:lnTo>
                    <a:cubicBezTo>
                      <a:pt x="4470" y="1026"/>
                      <a:pt x="4434" y="955"/>
                      <a:pt x="4470" y="910"/>
                    </a:cubicBezTo>
                    <a:lnTo>
                      <a:pt x="5032" y="116"/>
                    </a:lnTo>
                    <a:cubicBezTo>
                      <a:pt x="5073" y="61"/>
                      <a:pt x="5024"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45"/>
        <p:cNvGrpSpPr/>
        <p:nvPr/>
      </p:nvGrpSpPr>
      <p:grpSpPr>
        <a:xfrm>
          <a:off x="0" y="0"/>
          <a:ext cx="0" cy="0"/>
          <a:chOff x="0" y="0"/>
          <a:chExt cx="0" cy="0"/>
        </a:xfrm>
      </p:grpSpPr>
      <p:pic>
        <p:nvPicPr>
          <p:cNvPr id="446" name="Google Shape;446;p26"/>
          <p:cNvPicPr preferRelativeResize="0"/>
          <p:nvPr/>
        </p:nvPicPr>
        <p:blipFill>
          <a:blip r:embed="rId2">
            <a:alphaModFix amt="70000"/>
          </a:blip>
          <a:stretch>
            <a:fillRect/>
          </a:stretch>
        </p:blipFill>
        <p:spPr>
          <a:xfrm>
            <a:off x="0" y="-50"/>
            <a:ext cx="9144003" cy="5143501"/>
          </a:xfrm>
          <a:prstGeom prst="rect">
            <a:avLst/>
          </a:prstGeom>
          <a:noFill/>
          <a:ln>
            <a:noFill/>
          </a:ln>
        </p:spPr>
      </p:pic>
      <p:sp>
        <p:nvSpPr>
          <p:cNvPr id="447" name="Google Shape;447;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8" name="Google Shape;448;p26"/>
          <p:cNvSpPr txBox="1">
            <a:spLocks noGrp="1"/>
          </p:cNvSpPr>
          <p:nvPr>
            <p:ph type="subTitle" idx="1"/>
          </p:nvPr>
        </p:nvSpPr>
        <p:spPr>
          <a:xfrm>
            <a:off x="2196248" y="212857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9" name="Google Shape;449;p26"/>
          <p:cNvSpPr txBox="1">
            <a:spLocks noGrp="1"/>
          </p:cNvSpPr>
          <p:nvPr>
            <p:ph type="subTitle" idx="2"/>
          </p:nvPr>
        </p:nvSpPr>
        <p:spPr>
          <a:xfrm>
            <a:off x="4969552" y="2128575"/>
            <a:ext cx="1978200" cy="66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0" name="Google Shape;450;p26"/>
          <p:cNvSpPr txBox="1">
            <a:spLocks noGrp="1"/>
          </p:cNvSpPr>
          <p:nvPr>
            <p:ph type="subTitle" idx="3"/>
          </p:nvPr>
        </p:nvSpPr>
        <p:spPr>
          <a:xfrm>
            <a:off x="2196248" y="347297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1" name="Google Shape;451;p26"/>
          <p:cNvSpPr txBox="1">
            <a:spLocks noGrp="1"/>
          </p:cNvSpPr>
          <p:nvPr>
            <p:ph type="subTitle" idx="4"/>
          </p:nvPr>
        </p:nvSpPr>
        <p:spPr>
          <a:xfrm>
            <a:off x="4969552" y="3472975"/>
            <a:ext cx="1978200" cy="66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2" name="Google Shape;452;p26"/>
          <p:cNvSpPr txBox="1">
            <a:spLocks noGrp="1"/>
          </p:cNvSpPr>
          <p:nvPr>
            <p:ph type="subTitle" idx="5"/>
          </p:nvPr>
        </p:nvSpPr>
        <p:spPr>
          <a:xfrm>
            <a:off x="2196248" y="1844975"/>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ora"/>
              <a:buNone/>
              <a:defRPr sz="2000" b="1">
                <a:solidFill>
                  <a:schemeClr val="dk1"/>
                </a:solidFill>
                <a:latin typeface="Sora"/>
                <a:ea typeface="Sora"/>
                <a:cs typeface="Sora"/>
                <a:sym typeface="Sora"/>
              </a:defRPr>
            </a:lvl1pPr>
            <a:lvl2pPr lvl="1" algn="ctr" rtl="0">
              <a:lnSpc>
                <a:spcPct val="100000"/>
              </a:lnSpc>
              <a:spcBef>
                <a:spcPts val="0"/>
              </a:spcBef>
              <a:spcAft>
                <a:spcPts val="0"/>
              </a:spcAft>
              <a:buSzPts val="2000"/>
              <a:buFont typeface="Sora"/>
              <a:buNone/>
              <a:defRPr sz="2000" b="1">
                <a:latin typeface="Sora"/>
                <a:ea typeface="Sora"/>
                <a:cs typeface="Sora"/>
                <a:sym typeface="Sora"/>
              </a:defRPr>
            </a:lvl2pPr>
            <a:lvl3pPr lvl="2" algn="ctr" rtl="0">
              <a:lnSpc>
                <a:spcPct val="100000"/>
              </a:lnSpc>
              <a:spcBef>
                <a:spcPts val="0"/>
              </a:spcBef>
              <a:spcAft>
                <a:spcPts val="0"/>
              </a:spcAft>
              <a:buSzPts val="2000"/>
              <a:buFont typeface="Sora"/>
              <a:buNone/>
              <a:defRPr sz="2000" b="1">
                <a:latin typeface="Sora"/>
                <a:ea typeface="Sora"/>
                <a:cs typeface="Sora"/>
                <a:sym typeface="Sora"/>
              </a:defRPr>
            </a:lvl3pPr>
            <a:lvl4pPr lvl="3" algn="ctr" rtl="0">
              <a:lnSpc>
                <a:spcPct val="100000"/>
              </a:lnSpc>
              <a:spcBef>
                <a:spcPts val="0"/>
              </a:spcBef>
              <a:spcAft>
                <a:spcPts val="0"/>
              </a:spcAft>
              <a:buSzPts val="2000"/>
              <a:buFont typeface="Sora"/>
              <a:buNone/>
              <a:defRPr sz="2000" b="1">
                <a:latin typeface="Sora"/>
                <a:ea typeface="Sora"/>
                <a:cs typeface="Sora"/>
                <a:sym typeface="Sora"/>
              </a:defRPr>
            </a:lvl4pPr>
            <a:lvl5pPr lvl="4" algn="ctr" rtl="0">
              <a:lnSpc>
                <a:spcPct val="100000"/>
              </a:lnSpc>
              <a:spcBef>
                <a:spcPts val="0"/>
              </a:spcBef>
              <a:spcAft>
                <a:spcPts val="0"/>
              </a:spcAft>
              <a:buSzPts val="2000"/>
              <a:buFont typeface="Sora"/>
              <a:buNone/>
              <a:defRPr sz="2000" b="1">
                <a:latin typeface="Sora"/>
                <a:ea typeface="Sora"/>
                <a:cs typeface="Sora"/>
                <a:sym typeface="Sora"/>
              </a:defRPr>
            </a:lvl5pPr>
            <a:lvl6pPr lvl="5" algn="ctr" rtl="0">
              <a:lnSpc>
                <a:spcPct val="100000"/>
              </a:lnSpc>
              <a:spcBef>
                <a:spcPts val="0"/>
              </a:spcBef>
              <a:spcAft>
                <a:spcPts val="0"/>
              </a:spcAft>
              <a:buSzPts val="2000"/>
              <a:buFont typeface="Sora"/>
              <a:buNone/>
              <a:defRPr sz="2000" b="1">
                <a:latin typeface="Sora"/>
                <a:ea typeface="Sora"/>
                <a:cs typeface="Sora"/>
                <a:sym typeface="Sora"/>
              </a:defRPr>
            </a:lvl6pPr>
            <a:lvl7pPr lvl="6" algn="ctr" rtl="0">
              <a:lnSpc>
                <a:spcPct val="100000"/>
              </a:lnSpc>
              <a:spcBef>
                <a:spcPts val="0"/>
              </a:spcBef>
              <a:spcAft>
                <a:spcPts val="0"/>
              </a:spcAft>
              <a:buSzPts val="2000"/>
              <a:buFont typeface="Sora"/>
              <a:buNone/>
              <a:defRPr sz="2000" b="1">
                <a:latin typeface="Sora"/>
                <a:ea typeface="Sora"/>
                <a:cs typeface="Sora"/>
                <a:sym typeface="Sora"/>
              </a:defRPr>
            </a:lvl7pPr>
            <a:lvl8pPr lvl="7" algn="ctr" rtl="0">
              <a:lnSpc>
                <a:spcPct val="100000"/>
              </a:lnSpc>
              <a:spcBef>
                <a:spcPts val="0"/>
              </a:spcBef>
              <a:spcAft>
                <a:spcPts val="0"/>
              </a:spcAft>
              <a:buSzPts val="2000"/>
              <a:buFont typeface="Sora"/>
              <a:buNone/>
              <a:defRPr sz="2000" b="1">
                <a:latin typeface="Sora"/>
                <a:ea typeface="Sora"/>
                <a:cs typeface="Sora"/>
                <a:sym typeface="Sora"/>
              </a:defRPr>
            </a:lvl8pPr>
            <a:lvl9pPr lvl="8" algn="ctr" rtl="0">
              <a:lnSpc>
                <a:spcPct val="100000"/>
              </a:lnSpc>
              <a:spcBef>
                <a:spcPts val="0"/>
              </a:spcBef>
              <a:spcAft>
                <a:spcPts val="0"/>
              </a:spcAft>
              <a:buSzPts val="2000"/>
              <a:buFont typeface="Sora"/>
              <a:buNone/>
              <a:defRPr sz="2000" b="1">
                <a:latin typeface="Sora"/>
                <a:ea typeface="Sora"/>
                <a:cs typeface="Sora"/>
                <a:sym typeface="Sora"/>
              </a:defRPr>
            </a:lvl9pPr>
          </a:lstStyle>
          <a:p>
            <a:endParaRPr/>
          </a:p>
        </p:txBody>
      </p:sp>
      <p:sp>
        <p:nvSpPr>
          <p:cNvPr id="453" name="Google Shape;453;p26"/>
          <p:cNvSpPr txBox="1">
            <a:spLocks noGrp="1"/>
          </p:cNvSpPr>
          <p:nvPr>
            <p:ph type="subTitle" idx="6"/>
          </p:nvPr>
        </p:nvSpPr>
        <p:spPr>
          <a:xfrm>
            <a:off x="2196248" y="3189450"/>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ora"/>
              <a:buNone/>
              <a:defRPr sz="2000" b="1">
                <a:solidFill>
                  <a:schemeClr val="dk1"/>
                </a:solidFill>
                <a:latin typeface="Sora"/>
                <a:ea typeface="Sora"/>
                <a:cs typeface="Sora"/>
                <a:sym typeface="Sora"/>
              </a:defRPr>
            </a:lvl1pPr>
            <a:lvl2pPr lvl="1" algn="ctr" rtl="0">
              <a:lnSpc>
                <a:spcPct val="100000"/>
              </a:lnSpc>
              <a:spcBef>
                <a:spcPts val="0"/>
              </a:spcBef>
              <a:spcAft>
                <a:spcPts val="0"/>
              </a:spcAft>
              <a:buSzPts val="2000"/>
              <a:buFont typeface="Sora"/>
              <a:buNone/>
              <a:defRPr sz="2000" b="1">
                <a:latin typeface="Sora"/>
                <a:ea typeface="Sora"/>
                <a:cs typeface="Sora"/>
                <a:sym typeface="Sora"/>
              </a:defRPr>
            </a:lvl2pPr>
            <a:lvl3pPr lvl="2" algn="ctr" rtl="0">
              <a:lnSpc>
                <a:spcPct val="100000"/>
              </a:lnSpc>
              <a:spcBef>
                <a:spcPts val="0"/>
              </a:spcBef>
              <a:spcAft>
                <a:spcPts val="0"/>
              </a:spcAft>
              <a:buSzPts val="2000"/>
              <a:buFont typeface="Sora"/>
              <a:buNone/>
              <a:defRPr sz="2000" b="1">
                <a:latin typeface="Sora"/>
                <a:ea typeface="Sora"/>
                <a:cs typeface="Sora"/>
                <a:sym typeface="Sora"/>
              </a:defRPr>
            </a:lvl3pPr>
            <a:lvl4pPr lvl="3" algn="ctr" rtl="0">
              <a:lnSpc>
                <a:spcPct val="100000"/>
              </a:lnSpc>
              <a:spcBef>
                <a:spcPts val="0"/>
              </a:spcBef>
              <a:spcAft>
                <a:spcPts val="0"/>
              </a:spcAft>
              <a:buSzPts val="2000"/>
              <a:buFont typeface="Sora"/>
              <a:buNone/>
              <a:defRPr sz="2000" b="1">
                <a:latin typeface="Sora"/>
                <a:ea typeface="Sora"/>
                <a:cs typeface="Sora"/>
                <a:sym typeface="Sora"/>
              </a:defRPr>
            </a:lvl4pPr>
            <a:lvl5pPr lvl="4" algn="ctr" rtl="0">
              <a:lnSpc>
                <a:spcPct val="100000"/>
              </a:lnSpc>
              <a:spcBef>
                <a:spcPts val="0"/>
              </a:spcBef>
              <a:spcAft>
                <a:spcPts val="0"/>
              </a:spcAft>
              <a:buSzPts val="2000"/>
              <a:buFont typeface="Sora"/>
              <a:buNone/>
              <a:defRPr sz="2000" b="1">
                <a:latin typeface="Sora"/>
                <a:ea typeface="Sora"/>
                <a:cs typeface="Sora"/>
                <a:sym typeface="Sora"/>
              </a:defRPr>
            </a:lvl5pPr>
            <a:lvl6pPr lvl="5" algn="ctr" rtl="0">
              <a:lnSpc>
                <a:spcPct val="100000"/>
              </a:lnSpc>
              <a:spcBef>
                <a:spcPts val="0"/>
              </a:spcBef>
              <a:spcAft>
                <a:spcPts val="0"/>
              </a:spcAft>
              <a:buSzPts val="2000"/>
              <a:buFont typeface="Sora"/>
              <a:buNone/>
              <a:defRPr sz="2000" b="1">
                <a:latin typeface="Sora"/>
                <a:ea typeface="Sora"/>
                <a:cs typeface="Sora"/>
                <a:sym typeface="Sora"/>
              </a:defRPr>
            </a:lvl6pPr>
            <a:lvl7pPr lvl="6" algn="ctr" rtl="0">
              <a:lnSpc>
                <a:spcPct val="100000"/>
              </a:lnSpc>
              <a:spcBef>
                <a:spcPts val="0"/>
              </a:spcBef>
              <a:spcAft>
                <a:spcPts val="0"/>
              </a:spcAft>
              <a:buSzPts val="2000"/>
              <a:buFont typeface="Sora"/>
              <a:buNone/>
              <a:defRPr sz="2000" b="1">
                <a:latin typeface="Sora"/>
                <a:ea typeface="Sora"/>
                <a:cs typeface="Sora"/>
                <a:sym typeface="Sora"/>
              </a:defRPr>
            </a:lvl7pPr>
            <a:lvl8pPr lvl="7" algn="ctr" rtl="0">
              <a:lnSpc>
                <a:spcPct val="100000"/>
              </a:lnSpc>
              <a:spcBef>
                <a:spcPts val="0"/>
              </a:spcBef>
              <a:spcAft>
                <a:spcPts val="0"/>
              </a:spcAft>
              <a:buSzPts val="2000"/>
              <a:buFont typeface="Sora"/>
              <a:buNone/>
              <a:defRPr sz="2000" b="1">
                <a:latin typeface="Sora"/>
                <a:ea typeface="Sora"/>
                <a:cs typeface="Sora"/>
                <a:sym typeface="Sora"/>
              </a:defRPr>
            </a:lvl8pPr>
            <a:lvl9pPr lvl="8" algn="ctr" rtl="0">
              <a:lnSpc>
                <a:spcPct val="100000"/>
              </a:lnSpc>
              <a:spcBef>
                <a:spcPts val="0"/>
              </a:spcBef>
              <a:spcAft>
                <a:spcPts val="0"/>
              </a:spcAft>
              <a:buSzPts val="2000"/>
              <a:buFont typeface="Sora"/>
              <a:buNone/>
              <a:defRPr sz="2000" b="1">
                <a:latin typeface="Sora"/>
                <a:ea typeface="Sora"/>
                <a:cs typeface="Sora"/>
                <a:sym typeface="Sora"/>
              </a:defRPr>
            </a:lvl9pPr>
          </a:lstStyle>
          <a:p>
            <a:endParaRPr/>
          </a:p>
        </p:txBody>
      </p:sp>
      <p:sp>
        <p:nvSpPr>
          <p:cNvPr id="454" name="Google Shape;454;p26"/>
          <p:cNvSpPr txBox="1">
            <a:spLocks noGrp="1"/>
          </p:cNvSpPr>
          <p:nvPr>
            <p:ph type="subTitle" idx="7"/>
          </p:nvPr>
        </p:nvSpPr>
        <p:spPr>
          <a:xfrm>
            <a:off x="4969548" y="1844975"/>
            <a:ext cx="1978200" cy="377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Font typeface="Sora"/>
              <a:buNone/>
              <a:defRPr sz="2000" b="1">
                <a:solidFill>
                  <a:schemeClr val="dk1"/>
                </a:solidFill>
                <a:latin typeface="Sora"/>
                <a:ea typeface="Sora"/>
                <a:cs typeface="Sora"/>
                <a:sym typeface="Sora"/>
              </a:defRPr>
            </a:lvl1pPr>
            <a:lvl2pPr lvl="1" algn="ctr" rtl="0">
              <a:lnSpc>
                <a:spcPct val="100000"/>
              </a:lnSpc>
              <a:spcBef>
                <a:spcPts val="0"/>
              </a:spcBef>
              <a:spcAft>
                <a:spcPts val="0"/>
              </a:spcAft>
              <a:buSzPts val="2000"/>
              <a:buFont typeface="Sora"/>
              <a:buNone/>
              <a:defRPr sz="2000" b="1">
                <a:latin typeface="Sora"/>
                <a:ea typeface="Sora"/>
                <a:cs typeface="Sora"/>
                <a:sym typeface="Sora"/>
              </a:defRPr>
            </a:lvl2pPr>
            <a:lvl3pPr lvl="2" algn="ctr" rtl="0">
              <a:lnSpc>
                <a:spcPct val="100000"/>
              </a:lnSpc>
              <a:spcBef>
                <a:spcPts val="0"/>
              </a:spcBef>
              <a:spcAft>
                <a:spcPts val="0"/>
              </a:spcAft>
              <a:buSzPts val="2000"/>
              <a:buFont typeface="Sora"/>
              <a:buNone/>
              <a:defRPr sz="2000" b="1">
                <a:latin typeface="Sora"/>
                <a:ea typeface="Sora"/>
                <a:cs typeface="Sora"/>
                <a:sym typeface="Sora"/>
              </a:defRPr>
            </a:lvl3pPr>
            <a:lvl4pPr lvl="3" algn="ctr" rtl="0">
              <a:lnSpc>
                <a:spcPct val="100000"/>
              </a:lnSpc>
              <a:spcBef>
                <a:spcPts val="0"/>
              </a:spcBef>
              <a:spcAft>
                <a:spcPts val="0"/>
              </a:spcAft>
              <a:buSzPts val="2000"/>
              <a:buFont typeface="Sora"/>
              <a:buNone/>
              <a:defRPr sz="2000" b="1">
                <a:latin typeface="Sora"/>
                <a:ea typeface="Sora"/>
                <a:cs typeface="Sora"/>
                <a:sym typeface="Sora"/>
              </a:defRPr>
            </a:lvl4pPr>
            <a:lvl5pPr lvl="4" algn="ctr" rtl="0">
              <a:lnSpc>
                <a:spcPct val="100000"/>
              </a:lnSpc>
              <a:spcBef>
                <a:spcPts val="0"/>
              </a:spcBef>
              <a:spcAft>
                <a:spcPts val="0"/>
              </a:spcAft>
              <a:buSzPts val="2000"/>
              <a:buFont typeface="Sora"/>
              <a:buNone/>
              <a:defRPr sz="2000" b="1">
                <a:latin typeface="Sora"/>
                <a:ea typeface="Sora"/>
                <a:cs typeface="Sora"/>
                <a:sym typeface="Sora"/>
              </a:defRPr>
            </a:lvl5pPr>
            <a:lvl6pPr lvl="5" algn="ctr" rtl="0">
              <a:lnSpc>
                <a:spcPct val="100000"/>
              </a:lnSpc>
              <a:spcBef>
                <a:spcPts val="0"/>
              </a:spcBef>
              <a:spcAft>
                <a:spcPts val="0"/>
              </a:spcAft>
              <a:buSzPts val="2000"/>
              <a:buFont typeface="Sora"/>
              <a:buNone/>
              <a:defRPr sz="2000" b="1">
                <a:latin typeface="Sora"/>
                <a:ea typeface="Sora"/>
                <a:cs typeface="Sora"/>
                <a:sym typeface="Sora"/>
              </a:defRPr>
            </a:lvl6pPr>
            <a:lvl7pPr lvl="6" algn="ctr" rtl="0">
              <a:lnSpc>
                <a:spcPct val="100000"/>
              </a:lnSpc>
              <a:spcBef>
                <a:spcPts val="0"/>
              </a:spcBef>
              <a:spcAft>
                <a:spcPts val="0"/>
              </a:spcAft>
              <a:buSzPts val="2000"/>
              <a:buFont typeface="Sora"/>
              <a:buNone/>
              <a:defRPr sz="2000" b="1">
                <a:latin typeface="Sora"/>
                <a:ea typeface="Sora"/>
                <a:cs typeface="Sora"/>
                <a:sym typeface="Sora"/>
              </a:defRPr>
            </a:lvl7pPr>
            <a:lvl8pPr lvl="7" algn="ctr" rtl="0">
              <a:lnSpc>
                <a:spcPct val="100000"/>
              </a:lnSpc>
              <a:spcBef>
                <a:spcPts val="0"/>
              </a:spcBef>
              <a:spcAft>
                <a:spcPts val="0"/>
              </a:spcAft>
              <a:buSzPts val="2000"/>
              <a:buFont typeface="Sora"/>
              <a:buNone/>
              <a:defRPr sz="2000" b="1">
                <a:latin typeface="Sora"/>
                <a:ea typeface="Sora"/>
                <a:cs typeface="Sora"/>
                <a:sym typeface="Sora"/>
              </a:defRPr>
            </a:lvl8pPr>
            <a:lvl9pPr lvl="8" algn="ctr" rtl="0">
              <a:lnSpc>
                <a:spcPct val="100000"/>
              </a:lnSpc>
              <a:spcBef>
                <a:spcPts val="0"/>
              </a:spcBef>
              <a:spcAft>
                <a:spcPts val="0"/>
              </a:spcAft>
              <a:buSzPts val="2000"/>
              <a:buFont typeface="Sora"/>
              <a:buNone/>
              <a:defRPr sz="2000" b="1">
                <a:latin typeface="Sora"/>
                <a:ea typeface="Sora"/>
                <a:cs typeface="Sora"/>
                <a:sym typeface="Sora"/>
              </a:defRPr>
            </a:lvl9pPr>
          </a:lstStyle>
          <a:p>
            <a:endParaRPr/>
          </a:p>
        </p:txBody>
      </p:sp>
      <p:sp>
        <p:nvSpPr>
          <p:cNvPr id="455" name="Google Shape;455;p26"/>
          <p:cNvSpPr txBox="1">
            <a:spLocks noGrp="1"/>
          </p:cNvSpPr>
          <p:nvPr>
            <p:ph type="subTitle" idx="8"/>
          </p:nvPr>
        </p:nvSpPr>
        <p:spPr>
          <a:xfrm>
            <a:off x="4969548" y="3189450"/>
            <a:ext cx="1978200" cy="377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Font typeface="Sora"/>
              <a:buNone/>
              <a:defRPr sz="2000" b="1">
                <a:solidFill>
                  <a:schemeClr val="dk1"/>
                </a:solidFill>
                <a:latin typeface="Sora"/>
                <a:ea typeface="Sora"/>
                <a:cs typeface="Sora"/>
                <a:sym typeface="Sora"/>
              </a:defRPr>
            </a:lvl1pPr>
            <a:lvl2pPr lvl="1" algn="ctr" rtl="0">
              <a:lnSpc>
                <a:spcPct val="100000"/>
              </a:lnSpc>
              <a:spcBef>
                <a:spcPts val="0"/>
              </a:spcBef>
              <a:spcAft>
                <a:spcPts val="0"/>
              </a:spcAft>
              <a:buSzPts val="2000"/>
              <a:buFont typeface="Sora"/>
              <a:buNone/>
              <a:defRPr sz="2000" b="1">
                <a:latin typeface="Sora"/>
                <a:ea typeface="Sora"/>
                <a:cs typeface="Sora"/>
                <a:sym typeface="Sora"/>
              </a:defRPr>
            </a:lvl2pPr>
            <a:lvl3pPr lvl="2" algn="ctr" rtl="0">
              <a:lnSpc>
                <a:spcPct val="100000"/>
              </a:lnSpc>
              <a:spcBef>
                <a:spcPts val="0"/>
              </a:spcBef>
              <a:spcAft>
                <a:spcPts val="0"/>
              </a:spcAft>
              <a:buSzPts val="2000"/>
              <a:buFont typeface="Sora"/>
              <a:buNone/>
              <a:defRPr sz="2000" b="1">
                <a:latin typeface="Sora"/>
                <a:ea typeface="Sora"/>
                <a:cs typeface="Sora"/>
                <a:sym typeface="Sora"/>
              </a:defRPr>
            </a:lvl3pPr>
            <a:lvl4pPr lvl="3" algn="ctr" rtl="0">
              <a:lnSpc>
                <a:spcPct val="100000"/>
              </a:lnSpc>
              <a:spcBef>
                <a:spcPts val="0"/>
              </a:spcBef>
              <a:spcAft>
                <a:spcPts val="0"/>
              </a:spcAft>
              <a:buSzPts val="2000"/>
              <a:buFont typeface="Sora"/>
              <a:buNone/>
              <a:defRPr sz="2000" b="1">
                <a:latin typeface="Sora"/>
                <a:ea typeface="Sora"/>
                <a:cs typeface="Sora"/>
                <a:sym typeface="Sora"/>
              </a:defRPr>
            </a:lvl4pPr>
            <a:lvl5pPr lvl="4" algn="ctr" rtl="0">
              <a:lnSpc>
                <a:spcPct val="100000"/>
              </a:lnSpc>
              <a:spcBef>
                <a:spcPts val="0"/>
              </a:spcBef>
              <a:spcAft>
                <a:spcPts val="0"/>
              </a:spcAft>
              <a:buSzPts val="2000"/>
              <a:buFont typeface="Sora"/>
              <a:buNone/>
              <a:defRPr sz="2000" b="1">
                <a:latin typeface="Sora"/>
                <a:ea typeface="Sora"/>
                <a:cs typeface="Sora"/>
                <a:sym typeface="Sora"/>
              </a:defRPr>
            </a:lvl5pPr>
            <a:lvl6pPr lvl="5" algn="ctr" rtl="0">
              <a:lnSpc>
                <a:spcPct val="100000"/>
              </a:lnSpc>
              <a:spcBef>
                <a:spcPts val="0"/>
              </a:spcBef>
              <a:spcAft>
                <a:spcPts val="0"/>
              </a:spcAft>
              <a:buSzPts val="2000"/>
              <a:buFont typeface="Sora"/>
              <a:buNone/>
              <a:defRPr sz="2000" b="1">
                <a:latin typeface="Sora"/>
                <a:ea typeface="Sora"/>
                <a:cs typeface="Sora"/>
                <a:sym typeface="Sora"/>
              </a:defRPr>
            </a:lvl6pPr>
            <a:lvl7pPr lvl="6" algn="ctr" rtl="0">
              <a:lnSpc>
                <a:spcPct val="100000"/>
              </a:lnSpc>
              <a:spcBef>
                <a:spcPts val="0"/>
              </a:spcBef>
              <a:spcAft>
                <a:spcPts val="0"/>
              </a:spcAft>
              <a:buSzPts val="2000"/>
              <a:buFont typeface="Sora"/>
              <a:buNone/>
              <a:defRPr sz="2000" b="1">
                <a:latin typeface="Sora"/>
                <a:ea typeface="Sora"/>
                <a:cs typeface="Sora"/>
                <a:sym typeface="Sora"/>
              </a:defRPr>
            </a:lvl7pPr>
            <a:lvl8pPr lvl="7" algn="ctr" rtl="0">
              <a:lnSpc>
                <a:spcPct val="100000"/>
              </a:lnSpc>
              <a:spcBef>
                <a:spcPts val="0"/>
              </a:spcBef>
              <a:spcAft>
                <a:spcPts val="0"/>
              </a:spcAft>
              <a:buSzPts val="2000"/>
              <a:buFont typeface="Sora"/>
              <a:buNone/>
              <a:defRPr sz="2000" b="1">
                <a:latin typeface="Sora"/>
                <a:ea typeface="Sora"/>
                <a:cs typeface="Sora"/>
                <a:sym typeface="Sora"/>
              </a:defRPr>
            </a:lvl8pPr>
            <a:lvl9pPr lvl="8" algn="ctr" rtl="0">
              <a:lnSpc>
                <a:spcPct val="100000"/>
              </a:lnSpc>
              <a:spcBef>
                <a:spcPts val="0"/>
              </a:spcBef>
              <a:spcAft>
                <a:spcPts val="0"/>
              </a:spcAft>
              <a:buSzPts val="2000"/>
              <a:buFont typeface="Sora"/>
              <a:buNone/>
              <a:defRPr sz="2000" b="1">
                <a:latin typeface="Sora"/>
                <a:ea typeface="Sora"/>
                <a:cs typeface="Sora"/>
                <a:sym typeface="Sora"/>
              </a:defRPr>
            </a:lvl9pPr>
          </a:lstStyle>
          <a:p>
            <a:endParaRPr/>
          </a:p>
        </p:txBody>
      </p:sp>
      <p:grpSp>
        <p:nvGrpSpPr>
          <p:cNvPr id="456" name="Google Shape;456;p26"/>
          <p:cNvGrpSpPr/>
          <p:nvPr/>
        </p:nvGrpSpPr>
        <p:grpSpPr>
          <a:xfrm>
            <a:off x="137486" y="-102893"/>
            <a:ext cx="9155891" cy="5475309"/>
            <a:chOff x="137486" y="-102893"/>
            <a:chExt cx="9155891" cy="5475309"/>
          </a:xfrm>
        </p:grpSpPr>
        <p:grpSp>
          <p:nvGrpSpPr>
            <p:cNvPr id="457" name="Google Shape;457;p26"/>
            <p:cNvGrpSpPr/>
            <p:nvPr/>
          </p:nvGrpSpPr>
          <p:grpSpPr>
            <a:xfrm rot="1076743">
              <a:off x="6925811" y="-2501"/>
              <a:ext cx="726634" cy="474902"/>
              <a:chOff x="8740562" y="3930176"/>
              <a:chExt cx="726672" cy="474926"/>
            </a:xfrm>
          </p:grpSpPr>
          <p:sp>
            <p:nvSpPr>
              <p:cNvPr id="458" name="Google Shape;458;p26"/>
              <p:cNvSpPr/>
              <p:nvPr/>
            </p:nvSpPr>
            <p:spPr>
              <a:xfrm>
                <a:off x="8874276" y="3930176"/>
                <a:ext cx="592958" cy="474926"/>
              </a:xfrm>
              <a:custGeom>
                <a:avLst/>
                <a:gdLst/>
                <a:ahLst/>
                <a:cxnLst/>
                <a:rect l="l" t="t" r="r" b="b"/>
                <a:pathLst>
                  <a:path w="18869" h="15113" extrusionOk="0">
                    <a:moveTo>
                      <a:pt x="5179" y="0"/>
                    </a:moveTo>
                    <a:cubicBezTo>
                      <a:pt x="2423" y="0"/>
                      <a:pt x="1" y="1276"/>
                      <a:pt x="1" y="1276"/>
                    </a:cubicBezTo>
                    <a:cubicBezTo>
                      <a:pt x="126" y="4961"/>
                      <a:pt x="2677" y="6049"/>
                      <a:pt x="4711" y="7878"/>
                    </a:cubicBezTo>
                    <a:cubicBezTo>
                      <a:pt x="8173" y="10991"/>
                      <a:pt x="11108" y="10233"/>
                      <a:pt x="14623" y="12338"/>
                    </a:cubicBezTo>
                    <a:cubicBezTo>
                      <a:pt x="18137" y="14444"/>
                      <a:pt x="18869" y="15113"/>
                      <a:pt x="18869" y="15113"/>
                    </a:cubicBezTo>
                    <a:cubicBezTo>
                      <a:pt x="17843" y="10741"/>
                      <a:pt x="16781" y="3988"/>
                      <a:pt x="13954" y="1945"/>
                    </a:cubicBezTo>
                    <a:cubicBezTo>
                      <a:pt x="12785" y="1098"/>
                      <a:pt x="8503" y="143"/>
                      <a:pt x="5577" y="9"/>
                    </a:cubicBezTo>
                    <a:cubicBezTo>
                      <a:pt x="5444" y="3"/>
                      <a:pt x="5311" y="0"/>
                      <a:pt x="5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8864471" y="3961350"/>
                <a:ext cx="540761" cy="357428"/>
              </a:xfrm>
              <a:custGeom>
                <a:avLst/>
                <a:gdLst/>
                <a:ahLst/>
                <a:cxnLst/>
                <a:rect l="l" t="t" r="r" b="b"/>
                <a:pathLst>
                  <a:path w="17208" h="11374" extrusionOk="0">
                    <a:moveTo>
                      <a:pt x="304" y="0"/>
                    </a:moveTo>
                    <a:cubicBezTo>
                      <a:pt x="175" y="0"/>
                      <a:pt x="58" y="91"/>
                      <a:pt x="28" y="222"/>
                    </a:cubicBezTo>
                    <a:cubicBezTo>
                      <a:pt x="1" y="373"/>
                      <a:pt x="90" y="525"/>
                      <a:pt x="251" y="561"/>
                    </a:cubicBezTo>
                    <a:cubicBezTo>
                      <a:pt x="1919" y="926"/>
                      <a:pt x="3587" y="1426"/>
                      <a:pt x="5211" y="1988"/>
                    </a:cubicBezTo>
                    <a:cubicBezTo>
                      <a:pt x="6022" y="2274"/>
                      <a:pt x="6825" y="2595"/>
                      <a:pt x="7619" y="2916"/>
                    </a:cubicBezTo>
                    <a:cubicBezTo>
                      <a:pt x="8404" y="3237"/>
                      <a:pt x="9225" y="3576"/>
                      <a:pt x="9948" y="4022"/>
                    </a:cubicBezTo>
                    <a:cubicBezTo>
                      <a:pt x="11420" y="4914"/>
                      <a:pt x="12606" y="6181"/>
                      <a:pt x="13784" y="7421"/>
                    </a:cubicBezTo>
                    <a:cubicBezTo>
                      <a:pt x="14970" y="8679"/>
                      <a:pt x="16076" y="9999"/>
                      <a:pt x="17156" y="11364"/>
                    </a:cubicBezTo>
                    <a:cubicBezTo>
                      <a:pt x="17160" y="11371"/>
                      <a:pt x="17166" y="11373"/>
                      <a:pt x="17172" y="11373"/>
                    </a:cubicBezTo>
                    <a:cubicBezTo>
                      <a:pt x="17189" y="11373"/>
                      <a:pt x="17207" y="11348"/>
                      <a:pt x="17201" y="11328"/>
                    </a:cubicBezTo>
                    <a:cubicBezTo>
                      <a:pt x="16781" y="10561"/>
                      <a:pt x="16308" y="9830"/>
                      <a:pt x="15791" y="9125"/>
                    </a:cubicBezTo>
                    <a:cubicBezTo>
                      <a:pt x="14765" y="7715"/>
                      <a:pt x="13605" y="6386"/>
                      <a:pt x="12249" y="5289"/>
                    </a:cubicBezTo>
                    <a:cubicBezTo>
                      <a:pt x="10233" y="3585"/>
                      <a:pt x="7842" y="2407"/>
                      <a:pt x="5389" y="1497"/>
                    </a:cubicBezTo>
                    <a:cubicBezTo>
                      <a:pt x="3748" y="900"/>
                      <a:pt x="2079" y="391"/>
                      <a:pt x="367" y="8"/>
                    </a:cubicBezTo>
                    <a:cubicBezTo>
                      <a:pt x="345" y="3"/>
                      <a:pt x="324"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8740562" y="3946831"/>
                <a:ext cx="150306" cy="58513"/>
              </a:xfrm>
              <a:custGeom>
                <a:avLst/>
                <a:gdLst/>
                <a:ahLst/>
                <a:cxnLst/>
                <a:rect l="l" t="t" r="r" b="b"/>
                <a:pathLst>
                  <a:path w="4783" h="1862" extrusionOk="0">
                    <a:moveTo>
                      <a:pt x="2632" y="0"/>
                    </a:moveTo>
                    <a:cubicBezTo>
                      <a:pt x="905" y="0"/>
                      <a:pt x="88" y="1422"/>
                      <a:pt x="81" y="1442"/>
                    </a:cubicBezTo>
                    <a:cubicBezTo>
                      <a:pt x="1" y="1585"/>
                      <a:pt x="54" y="1754"/>
                      <a:pt x="188" y="1826"/>
                    </a:cubicBezTo>
                    <a:cubicBezTo>
                      <a:pt x="233" y="1852"/>
                      <a:pt x="277" y="1861"/>
                      <a:pt x="322" y="1861"/>
                    </a:cubicBezTo>
                    <a:cubicBezTo>
                      <a:pt x="420" y="1861"/>
                      <a:pt x="518" y="1817"/>
                      <a:pt x="572" y="1719"/>
                    </a:cubicBezTo>
                    <a:cubicBezTo>
                      <a:pt x="605" y="1659"/>
                      <a:pt x="1246" y="567"/>
                      <a:pt x="2630" y="567"/>
                    </a:cubicBezTo>
                    <a:cubicBezTo>
                      <a:pt x="3106" y="567"/>
                      <a:pt x="3670" y="696"/>
                      <a:pt x="4327" y="1041"/>
                    </a:cubicBezTo>
                    <a:cubicBezTo>
                      <a:pt x="4370" y="1062"/>
                      <a:pt x="4416" y="1072"/>
                      <a:pt x="4461" y="1072"/>
                    </a:cubicBezTo>
                    <a:cubicBezTo>
                      <a:pt x="4564" y="1072"/>
                      <a:pt x="4661" y="1018"/>
                      <a:pt x="4711" y="925"/>
                    </a:cubicBezTo>
                    <a:cubicBezTo>
                      <a:pt x="4782" y="782"/>
                      <a:pt x="4729" y="612"/>
                      <a:pt x="4595" y="541"/>
                    </a:cubicBezTo>
                    <a:cubicBezTo>
                      <a:pt x="3843" y="149"/>
                      <a:pt x="3190" y="0"/>
                      <a:pt x="26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26"/>
            <p:cNvGrpSpPr/>
            <p:nvPr/>
          </p:nvGrpSpPr>
          <p:grpSpPr>
            <a:xfrm rot="-5809379">
              <a:off x="8317756" y="1954591"/>
              <a:ext cx="1198182" cy="615070"/>
              <a:chOff x="8018763" y="2490797"/>
              <a:chExt cx="1198204" cy="615082"/>
            </a:xfrm>
          </p:grpSpPr>
          <p:sp>
            <p:nvSpPr>
              <p:cNvPr id="462" name="Google Shape;462;p26"/>
              <p:cNvSpPr/>
              <p:nvPr/>
            </p:nvSpPr>
            <p:spPr>
              <a:xfrm>
                <a:off x="8527565" y="2589786"/>
                <a:ext cx="689402" cy="462702"/>
              </a:xfrm>
              <a:custGeom>
                <a:avLst/>
                <a:gdLst/>
                <a:ahLst/>
                <a:cxnLst/>
                <a:rect l="l" t="t" r="r" b="b"/>
                <a:pathLst>
                  <a:path w="21938" h="14724" extrusionOk="0">
                    <a:moveTo>
                      <a:pt x="9103" y="1"/>
                    </a:moveTo>
                    <a:cubicBezTo>
                      <a:pt x="8005" y="1"/>
                      <a:pt x="6989" y="396"/>
                      <a:pt x="6130" y="1623"/>
                    </a:cubicBezTo>
                    <a:cubicBezTo>
                      <a:pt x="4551" y="3880"/>
                      <a:pt x="3346" y="5494"/>
                      <a:pt x="1785" y="7796"/>
                    </a:cubicBezTo>
                    <a:cubicBezTo>
                      <a:pt x="233" y="10107"/>
                      <a:pt x="1" y="14407"/>
                      <a:pt x="1" y="14407"/>
                    </a:cubicBezTo>
                    <a:cubicBezTo>
                      <a:pt x="1" y="14407"/>
                      <a:pt x="933" y="14724"/>
                      <a:pt x="2347" y="14724"/>
                    </a:cubicBezTo>
                    <a:cubicBezTo>
                      <a:pt x="3709" y="14724"/>
                      <a:pt x="5518" y="14429"/>
                      <a:pt x="7370" y="13274"/>
                    </a:cubicBezTo>
                    <a:cubicBezTo>
                      <a:pt x="11134" y="10918"/>
                      <a:pt x="9841" y="5325"/>
                      <a:pt x="14052" y="4620"/>
                    </a:cubicBezTo>
                    <a:cubicBezTo>
                      <a:pt x="14778" y="4497"/>
                      <a:pt x="15488" y="4446"/>
                      <a:pt x="16166" y="4446"/>
                    </a:cubicBezTo>
                    <a:cubicBezTo>
                      <a:pt x="19420" y="4446"/>
                      <a:pt x="21938" y="5619"/>
                      <a:pt x="21938" y="5619"/>
                    </a:cubicBezTo>
                    <a:cubicBezTo>
                      <a:pt x="21938" y="5619"/>
                      <a:pt x="19752" y="2693"/>
                      <a:pt x="17870" y="1525"/>
                    </a:cubicBezTo>
                    <a:cubicBezTo>
                      <a:pt x="16860" y="903"/>
                      <a:pt x="15885" y="868"/>
                      <a:pt x="14858" y="868"/>
                    </a:cubicBezTo>
                    <a:cubicBezTo>
                      <a:pt x="14730" y="868"/>
                      <a:pt x="14601" y="869"/>
                      <a:pt x="14471" y="869"/>
                    </a:cubicBezTo>
                    <a:cubicBezTo>
                      <a:pt x="13701" y="869"/>
                      <a:pt x="12897" y="850"/>
                      <a:pt x="12026" y="588"/>
                    </a:cubicBezTo>
                    <a:cubicBezTo>
                      <a:pt x="11024" y="285"/>
                      <a:pt x="10034" y="1"/>
                      <a:pt x="9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8517478" y="2645251"/>
                <a:ext cx="600249" cy="406262"/>
              </a:xfrm>
              <a:custGeom>
                <a:avLst/>
                <a:gdLst/>
                <a:ahLst/>
                <a:cxnLst/>
                <a:rect l="l" t="t" r="r" b="b"/>
                <a:pathLst>
                  <a:path w="19101" h="12928" extrusionOk="0">
                    <a:moveTo>
                      <a:pt x="13088" y="0"/>
                    </a:moveTo>
                    <a:cubicBezTo>
                      <a:pt x="10644" y="0"/>
                      <a:pt x="9163" y="732"/>
                      <a:pt x="7548" y="2534"/>
                    </a:cubicBezTo>
                    <a:cubicBezTo>
                      <a:pt x="5960" y="4265"/>
                      <a:pt x="4640" y="6218"/>
                      <a:pt x="3418" y="8217"/>
                    </a:cubicBezTo>
                    <a:cubicBezTo>
                      <a:pt x="2508" y="9751"/>
                      <a:pt x="1401" y="11196"/>
                      <a:pt x="126" y="12436"/>
                    </a:cubicBezTo>
                    <a:cubicBezTo>
                      <a:pt x="10" y="12543"/>
                      <a:pt x="1" y="12731"/>
                      <a:pt x="108" y="12847"/>
                    </a:cubicBezTo>
                    <a:cubicBezTo>
                      <a:pt x="166" y="12900"/>
                      <a:pt x="239" y="12927"/>
                      <a:pt x="312" y="12927"/>
                    </a:cubicBezTo>
                    <a:cubicBezTo>
                      <a:pt x="384" y="12927"/>
                      <a:pt x="456" y="12900"/>
                      <a:pt x="509" y="12847"/>
                    </a:cubicBezTo>
                    <a:cubicBezTo>
                      <a:pt x="1642" y="11723"/>
                      <a:pt x="2632" y="10501"/>
                      <a:pt x="3453" y="9145"/>
                    </a:cubicBezTo>
                    <a:cubicBezTo>
                      <a:pt x="5095" y="6415"/>
                      <a:pt x="7120" y="2168"/>
                      <a:pt x="10099" y="812"/>
                    </a:cubicBezTo>
                    <a:cubicBezTo>
                      <a:pt x="11045" y="438"/>
                      <a:pt x="12071" y="304"/>
                      <a:pt x="13088" y="286"/>
                    </a:cubicBezTo>
                    <a:cubicBezTo>
                      <a:pt x="13107" y="286"/>
                      <a:pt x="13127" y="286"/>
                      <a:pt x="13146" y="286"/>
                    </a:cubicBezTo>
                    <a:cubicBezTo>
                      <a:pt x="15179" y="286"/>
                      <a:pt x="17236" y="750"/>
                      <a:pt x="19056" y="1651"/>
                    </a:cubicBezTo>
                    <a:cubicBezTo>
                      <a:pt x="19061" y="1653"/>
                      <a:pt x="19066" y="1655"/>
                      <a:pt x="19070" y="1655"/>
                    </a:cubicBezTo>
                    <a:cubicBezTo>
                      <a:pt x="19079" y="1655"/>
                      <a:pt x="19085" y="1648"/>
                      <a:pt x="19092" y="1642"/>
                    </a:cubicBezTo>
                    <a:cubicBezTo>
                      <a:pt x="19101" y="1624"/>
                      <a:pt x="19101" y="1615"/>
                      <a:pt x="19083" y="1606"/>
                    </a:cubicBezTo>
                    <a:cubicBezTo>
                      <a:pt x="17281" y="545"/>
                      <a:pt x="15175" y="18"/>
                      <a:pt x="130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8018763" y="2490797"/>
                <a:ext cx="505471" cy="475020"/>
              </a:xfrm>
              <a:custGeom>
                <a:avLst/>
                <a:gdLst/>
                <a:ahLst/>
                <a:cxnLst/>
                <a:rect l="l" t="t" r="r" b="b"/>
                <a:pathLst>
                  <a:path w="16085" h="15116" extrusionOk="0">
                    <a:moveTo>
                      <a:pt x="0" y="0"/>
                    </a:moveTo>
                    <a:lnTo>
                      <a:pt x="0" y="0"/>
                    </a:lnTo>
                    <a:cubicBezTo>
                      <a:pt x="3247" y="2391"/>
                      <a:pt x="5076" y="5593"/>
                      <a:pt x="5442" y="7547"/>
                    </a:cubicBezTo>
                    <a:cubicBezTo>
                      <a:pt x="5808" y="9501"/>
                      <a:pt x="7762" y="9974"/>
                      <a:pt x="9644" y="12837"/>
                    </a:cubicBezTo>
                    <a:cubicBezTo>
                      <a:pt x="10927" y="14805"/>
                      <a:pt x="12814" y="15115"/>
                      <a:pt x="13875" y="15115"/>
                    </a:cubicBezTo>
                    <a:cubicBezTo>
                      <a:pt x="14362" y="15115"/>
                      <a:pt x="14675" y="15050"/>
                      <a:pt x="14675" y="15050"/>
                    </a:cubicBezTo>
                    <a:cubicBezTo>
                      <a:pt x="14675" y="15050"/>
                      <a:pt x="16031" y="14238"/>
                      <a:pt x="16058" y="12177"/>
                    </a:cubicBezTo>
                    <a:cubicBezTo>
                      <a:pt x="16085" y="10116"/>
                      <a:pt x="14363" y="8769"/>
                      <a:pt x="13444" y="6610"/>
                    </a:cubicBezTo>
                    <a:cubicBezTo>
                      <a:pt x="12900" y="5335"/>
                      <a:pt x="11838" y="3791"/>
                      <a:pt x="8377" y="2471"/>
                    </a:cubicBezTo>
                    <a:cubicBezTo>
                      <a:pt x="4907" y="1151"/>
                      <a:pt x="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8130416" y="2554841"/>
                <a:ext cx="358214" cy="416915"/>
              </a:xfrm>
              <a:custGeom>
                <a:avLst/>
                <a:gdLst/>
                <a:ahLst/>
                <a:cxnLst/>
                <a:rect l="l" t="t" r="r" b="b"/>
                <a:pathLst>
                  <a:path w="11399" h="13267" extrusionOk="0">
                    <a:moveTo>
                      <a:pt x="30" y="1"/>
                    </a:moveTo>
                    <a:cubicBezTo>
                      <a:pt x="11" y="1"/>
                      <a:pt x="1" y="33"/>
                      <a:pt x="16" y="41"/>
                    </a:cubicBezTo>
                    <a:cubicBezTo>
                      <a:pt x="1229" y="844"/>
                      <a:pt x="2398" y="1682"/>
                      <a:pt x="3495" y="2601"/>
                    </a:cubicBezTo>
                    <a:cubicBezTo>
                      <a:pt x="4619" y="3502"/>
                      <a:pt x="5636" y="4555"/>
                      <a:pt x="6448" y="5741"/>
                    </a:cubicBezTo>
                    <a:cubicBezTo>
                      <a:pt x="7036" y="6598"/>
                      <a:pt x="7616" y="7597"/>
                      <a:pt x="8134" y="8507"/>
                    </a:cubicBezTo>
                    <a:cubicBezTo>
                      <a:pt x="8312" y="8828"/>
                      <a:pt x="8508" y="9140"/>
                      <a:pt x="8723" y="9443"/>
                    </a:cubicBezTo>
                    <a:cubicBezTo>
                      <a:pt x="8963" y="9756"/>
                      <a:pt x="9195" y="9988"/>
                      <a:pt x="9409" y="10282"/>
                    </a:cubicBezTo>
                    <a:cubicBezTo>
                      <a:pt x="10034" y="11138"/>
                      <a:pt x="10534" y="12111"/>
                      <a:pt x="10890" y="13101"/>
                    </a:cubicBezTo>
                    <a:cubicBezTo>
                      <a:pt x="10924" y="13201"/>
                      <a:pt x="11018" y="13267"/>
                      <a:pt x="11119" y="13267"/>
                    </a:cubicBezTo>
                    <a:cubicBezTo>
                      <a:pt x="11152" y="13267"/>
                      <a:pt x="11187" y="13259"/>
                      <a:pt x="11220" y="13244"/>
                    </a:cubicBezTo>
                    <a:cubicBezTo>
                      <a:pt x="11345" y="13199"/>
                      <a:pt x="11399" y="13056"/>
                      <a:pt x="11354" y="12931"/>
                    </a:cubicBezTo>
                    <a:cubicBezTo>
                      <a:pt x="11203" y="12575"/>
                      <a:pt x="11042" y="12253"/>
                      <a:pt x="10873" y="11923"/>
                    </a:cubicBezTo>
                    <a:cubicBezTo>
                      <a:pt x="10534" y="11272"/>
                      <a:pt x="10141" y="10648"/>
                      <a:pt x="9686" y="10068"/>
                    </a:cubicBezTo>
                    <a:cubicBezTo>
                      <a:pt x="9195" y="9497"/>
                      <a:pt x="8758" y="8997"/>
                      <a:pt x="8401" y="8346"/>
                    </a:cubicBezTo>
                    <a:lnTo>
                      <a:pt x="7848" y="7409"/>
                    </a:lnTo>
                    <a:cubicBezTo>
                      <a:pt x="7206" y="6321"/>
                      <a:pt x="6421" y="5304"/>
                      <a:pt x="5582" y="4341"/>
                    </a:cubicBezTo>
                    <a:cubicBezTo>
                      <a:pt x="4039" y="2556"/>
                      <a:pt x="2157" y="1058"/>
                      <a:pt x="42" y="5"/>
                    </a:cubicBezTo>
                    <a:cubicBezTo>
                      <a:pt x="38" y="2"/>
                      <a:pt x="34" y="1"/>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8458618" y="2929019"/>
                <a:ext cx="54679" cy="176860"/>
              </a:xfrm>
              <a:custGeom>
                <a:avLst/>
                <a:gdLst/>
                <a:ahLst/>
                <a:cxnLst/>
                <a:rect l="l" t="t" r="r" b="b"/>
                <a:pathLst>
                  <a:path w="1740" h="5628" extrusionOk="0">
                    <a:moveTo>
                      <a:pt x="323" y="0"/>
                    </a:moveTo>
                    <a:cubicBezTo>
                      <a:pt x="267" y="0"/>
                      <a:pt x="210" y="17"/>
                      <a:pt x="161" y="52"/>
                    </a:cubicBezTo>
                    <a:cubicBezTo>
                      <a:pt x="27" y="141"/>
                      <a:pt x="0" y="320"/>
                      <a:pt x="90" y="445"/>
                    </a:cubicBezTo>
                    <a:cubicBezTo>
                      <a:pt x="98" y="462"/>
                      <a:pt x="1151" y="2033"/>
                      <a:pt x="884" y="5324"/>
                    </a:cubicBezTo>
                    <a:cubicBezTo>
                      <a:pt x="866" y="5476"/>
                      <a:pt x="982" y="5610"/>
                      <a:pt x="1133" y="5628"/>
                    </a:cubicBezTo>
                    <a:lnTo>
                      <a:pt x="1160" y="5628"/>
                    </a:lnTo>
                    <a:cubicBezTo>
                      <a:pt x="1303" y="5628"/>
                      <a:pt x="1428" y="5512"/>
                      <a:pt x="1446" y="5369"/>
                    </a:cubicBezTo>
                    <a:cubicBezTo>
                      <a:pt x="1740" y="1854"/>
                      <a:pt x="598" y="186"/>
                      <a:pt x="553" y="123"/>
                    </a:cubicBezTo>
                    <a:cubicBezTo>
                      <a:pt x="499" y="42"/>
                      <a:pt x="412" y="0"/>
                      <a:pt x="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26"/>
            <p:cNvGrpSpPr/>
            <p:nvPr/>
          </p:nvGrpSpPr>
          <p:grpSpPr>
            <a:xfrm>
              <a:off x="137486" y="4504804"/>
              <a:ext cx="1572279" cy="867612"/>
              <a:chOff x="137486" y="4504804"/>
              <a:chExt cx="1572279" cy="867612"/>
            </a:xfrm>
          </p:grpSpPr>
          <p:grpSp>
            <p:nvGrpSpPr>
              <p:cNvPr id="468" name="Google Shape;468;p26"/>
              <p:cNvGrpSpPr/>
              <p:nvPr/>
            </p:nvGrpSpPr>
            <p:grpSpPr>
              <a:xfrm rot="4193495">
                <a:off x="205439" y="4635774"/>
                <a:ext cx="659620" cy="605670"/>
                <a:chOff x="8084064" y="3346343"/>
                <a:chExt cx="389984" cy="358088"/>
              </a:xfrm>
            </p:grpSpPr>
            <p:sp>
              <p:nvSpPr>
                <p:cNvPr id="469" name="Google Shape;469;p26"/>
                <p:cNvSpPr/>
                <p:nvPr/>
              </p:nvSpPr>
              <p:spPr>
                <a:xfrm>
                  <a:off x="8084064" y="3360484"/>
                  <a:ext cx="318524" cy="343947"/>
                </a:xfrm>
                <a:custGeom>
                  <a:avLst/>
                  <a:gdLst/>
                  <a:ahLst/>
                  <a:cxnLst/>
                  <a:rect l="l" t="t" r="r" b="b"/>
                  <a:pathLst>
                    <a:path w="10136" h="10945" extrusionOk="0">
                      <a:moveTo>
                        <a:pt x="7795" y="0"/>
                      </a:moveTo>
                      <a:cubicBezTo>
                        <a:pt x="7305" y="0"/>
                        <a:pt x="6765" y="48"/>
                        <a:pt x="6228" y="185"/>
                      </a:cubicBezTo>
                      <a:cubicBezTo>
                        <a:pt x="4488" y="640"/>
                        <a:pt x="2035" y="1746"/>
                        <a:pt x="1437" y="2407"/>
                      </a:cubicBezTo>
                      <a:cubicBezTo>
                        <a:pt x="1" y="3995"/>
                        <a:pt x="215" y="8196"/>
                        <a:pt x="152" y="10944"/>
                      </a:cubicBezTo>
                      <a:cubicBezTo>
                        <a:pt x="152" y="10944"/>
                        <a:pt x="509" y="10453"/>
                        <a:pt x="2356" y="8741"/>
                      </a:cubicBezTo>
                      <a:cubicBezTo>
                        <a:pt x="4203" y="7028"/>
                        <a:pt x="6058" y="7117"/>
                        <a:pt x="7744" y="4806"/>
                      </a:cubicBezTo>
                      <a:cubicBezTo>
                        <a:pt x="8743" y="3450"/>
                        <a:pt x="10135" y="2469"/>
                        <a:pt x="9743" y="239"/>
                      </a:cubicBezTo>
                      <a:cubicBezTo>
                        <a:pt x="9743" y="239"/>
                        <a:pt x="8894" y="0"/>
                        <a:pt x="7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p:cNvSpPr/>
                <p:nvPr/>
              </p:nvSpPr>
              <p:spPr>
                <a:xfrm>
                  <a:off x="8114986" y="3362589"/>
                  <a:ext cx="281694" cy="282071"/>
                </a:xfrm>
                <a:custGeom>
                  <a:avLst/>
                  <a:gdLst/>
                  <a:ahLst/>
                  <a:cxnLst/>
                  <a:rect l="l" t="t" r="r" b="b"/>
                  <a:pathLst>
                    <a:path w="8964" h="8976" extrusionOk="0">
                      <a:moveTo>
                        <a:pt x="8768" y="1"/>
                      </a:moveTo>
                      <a:cubicBezTo>
                        <a:pt x="8741" y="1"/>
                        <a:pt x="8713" y="7"/>
                        <a:pt x="8687" y="20"/>
                      </a:cubicBezTo>
                      <a:cubicBezTo>
                        <a:pt x="4512" y="1983"/>
                        <a:pt x="1417" y="4383"/>
                        <a:pt x="7" y="8950"/>
                      </a:cubicBezTo>
                      <a:cubicBezTo>
                        <a:pt x="1" y="8963"/>
                        <a:pt x="17" y="8975"/>
                        <a:pt x="30" y="8975"/>
                      </a:cubicBezTo>
                      <a:cubicBezTo>
                        <a:pt x="35" y="8975"/>
                        <a:pt x="40" y="8973"/>
                        <a:pt x="43" y="8968"/>
                      </a:cubicBezTo>
                      <a:cubicBezTo>
                        <a:pt x="516" y="8013"/>
                        <a:pt x="1015" y="7077"/>
                        <a:pt x="1559" y="6176"/>
                      </a:cubicBezTo>
                      <a:cubicBezTo>
                        <a:pt x="2112" y="5275"/>
                        <a:pt x="2674" y="4365"/>
                        <a:pt x="3442" y="3642"/>
                      </a:cubicBezTo>
                      <a:cubicBezTo>
                        <a:pt x="3825" y="3276"/>
                        <a:pt x="4262" y="2982"/>
                        <a:pt x="4700" y="2679"/>
                      </a:cubicBezTo>
                      <a:cubicBezTo>
                        <a:pt x="6011" y="1795"/>
                        <a:pt x="7394" y="984"/>
                        <a:pt x="8830" y="332"/>
                      </a:cubicBezTo>
                      <a:cubicBezTo>
                        <a:pt x="8919" y="297"/>
                        <a:pt x="8964" y="190"/>
                        <a:pt x="8919" y="100"/>
                      </a:cubicBezTo>
                      <a:cubicBezTo>
                        <a:pt x="8894" y="37"/>
                        <a:pt x="8833" y="1"/>
                        <a:pt x="8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p:cNvSpPr/>
                <p:nvPr/>
              </p:nvSpPr>
              <p:spPr>
                <a:xfrm>
                  <a:off x="8380402" y="3346343"/>
                  <a:ext cx="93646" cy="28942"/>
                </a:xfrm>
                <a:custGeom>
                  <a:avLst/>
                  <a:gdLst/>
                  <a:ahLst/>
                  <a:cxnLst/>
                  <a:rect l="l" t="t" r="r" b="b"/>
                  <a:pathLst>
                    <a:path w="2980" h="921" extrusionOk="0">
                      <a:moveTo>
                        <a:pt x="1567" y="1"/>
                      </a:moveTo>
                      <a:cubicBezTo>
                        <a:pt x="1144" y="1"/>
                        <a:pt x="640" y="152"/>
                        <a:pt x="81" y="609"/>
                      </a:cubicBezTo>
                      <a:cubicBezTo>
                        <a:pt x="9" y="671"/>
                        <a:pt x="0" y="787"/>
                        <a:pt x="63" y="858"/>
                      </a:cubicBezTo>
                      <a:cubicBezTo>
                        <a:pt x="98" y="903"/>
                        <a:pt x="143" y="921"/>
                        <a:pt x="197" y="921"/>
                      </a:cubicBezTo>
                      <a:cubicBezTo>
                        <a:pt x="232" y="921"/>
                        <a:pt x="277" y="903"/>
                        <a:pt x="304" y="876"/>
                      </a:cubicBezTo>
                      <a:cubicBezTo>
                        <a:pt x="792" y="476"/>
                        <a:pt x="1223" y="345"/>
                        <a:pt x="1579" y="345"/>
                      </a:cubicBezTo>
                      <a:cubicBezTo>
                        <a:pt x="2230" y="345"/>
                        <a:pt x="2627" y="785"/>
                        <a:pt x="2650" y="814"/>
                      </a:cubicBezTo>
                      <a:cubicBezTo>
                        <a:pt x="2684" y="853"/>
                        <a:pt x="2735" y="873"/>
                        <a:pt x="2785" y="873"/>
                      </a:cubicBezTo>
                      <a:cubicBezTo>
                        <a:pt x="2826" y="873"/>
                        <a:pt x="2868" y="860"/>
                        <a:pt x="2900" y="832"/>
                      </a:cubicBezTo>
                      <a:cubicBezTo>
                        <a:pt x="2971" y="769"/>
                        <a:pt x="2980" y="653"/>
                        <a:pt x="2918" y="582"/>
                      </a:cubicBezTo>
                      <a:cubicBezTo>
                        <a:pt x="2906" y="576"/>
                        <a:pt x="2391"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26"/>
              <p:cNvGrpSpPr/>
              <p:nvPr/>
            </p:nvGrpSpPr>
            <p:grpSpPr>
              <a:xfrm rot="-3519946">
                <a:off x="954698" y="4701161"/>
                <a:ext cx="726631" cy="474899"/>
                <a:chOff x="8740562" y="3930176"/>
                <a:chExt cx="726672" cy="474926"/>
              </a:xfrm>
            </p:grpSpPr>
            <p:sp>
              <p:nvSpPr>
                <p:cNvPr id="473" name="Google Shape;473;p26"/>
                <p:cNvSpPr/>
                <p:nvPr/>
              </p:nvSpPr>
              <p:spPr>
                <a:xfrm>
                  <a:off x="8874276" y="3930176"/>
                  <a:ext cx="592958" cy="474926"/>
                </a:xfrm>
                <a:custGeom>
                  <a:avLst/>
                  <a:gdLst/>
                  <a:ahLst/>
                  <a:cxnLst/>
                  <a:rect l="l" t="t" r="r" b="b"/>
                  <a:pathLst>
                    <a:path w="18869" h="15113" extrusionOk="0">
                      <a:moveTo>
                        <a:pt x="5179" y="0"/>
                      </a:moveTo>
                      <a:cubicBezTo>
                        <a:pt x="2423" y="0"/>
                        <a:pt x="1" y="1276"/>
                        <a:pt x="1" y="1276"/>
                      </a:cubicBezTo>
                      <a:cubicBezTo>
                        <a:pt x="126" y="4961"/>
                        <a:pt x="2677" y="6049"/>
                        <a:pt x="4711" y="7878"/>
                      </a:cubicBezTo>
                      <a:cubicBezTo>
                        <a:pt x="8173" y="10991"/>
                        <a:pt x="11108" y="10233"/>
                        <a:pt x="14623" y="12338"/>
                      </a:cubicBezTo>
                      <a:cubicBezTo>
                        <a:pt x="18137" y="14444"/>
                        <a:pt x="18869" y="15113"/>
                        <a:pt x="18869" y="15113"/>
                      </a:cubicBezTo>
                      <a:cubicBezTo>
                        <a:pt x="17843" y="10741"/>
                        <a:pt x="16781" y="3988"/>
                        <a:pt x="13954" y="1945"/>
                      </a:cubicBezTo>
                      <a:cubicBezTo>
                        <a:pt x="12785" y="1098"/>
                        <a:pt x="8503" y="143"/>
                        <a:pt x="5577" y="9"/>
                      </a:cubicBezTo>
                      <a:cubicBezTo>
                        <a:pt x="5444" y="3"/>
                        <a:pt x="5311" y="0"/>
                        <a:pt x="5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a:off x="8864471" y="3961350"/>
                  <a:ext cx="540761" cy="357428"/>
                </a:xfrm>
                <a:custGeom>
                  <a:avLst/>
                  <a:gdLst/>
                  <a:ahLst/>
                  <a:cxnLst/>
                  <a:rect l="l" t="t" r="r" b="b"/>
                  <a:pathLst>
                    <a:path w="17208" h="11374" extrusionOk="0">
                      <a:moveTo>
                        <a:pt x="304" y="0"/>
                      </a:moveTo>
                      <a:cubicBezTo>
                        <a:pt x="175" y="0"/>
                        <a:pt x="58" y="91"/>
                        <a:pt x="28" y="222"/>
                      </a:cubicBezTo>
                      <a:cubicBezTo>
                        <a:pt x="1" y="373"/>
                        <a:pt x="90" y="525"/>
                        <a:pt x="251" y="561"/>
                      </a:cubicBezTo>
                      <a:cubicBezTo>
                        <a:pt x="1919" y="926"/>
                        <a:pt x="3587" y="1426"/>
                        <a:pt x="5211" y="1988"/>
                      </a:cubicBezTo>
                      <a:cubicBezTo>
                        <a:pt x="6022" y="2274"/>
                        <a:pt x="6825" y="2595"/>
                        <a:pt x="7619" y="2916"/>
                      </a:cubicBezTo>
                      <a:cubicBezTo>
                        <a:pt x="8404" y="3237"/>
                        <a:pt x="9225" y="3576"/>
                        <a:pt x="9948" y="4022"/>
                      </a:cubicBezTo>
                      <a:cubicBezTo>
                        <a:pt x="11420" y="4914"/>
                        <a:pt x="12606" y="6181"/>
                        <a:pt x="13784" y="7421"/>
                      </a:cubicBezTo>
                      <a:cubicBezTo>
                        <a:pt x="14970" y="8679"/>
                        <a:pt x="16076" y="9999"/>
                        <a:pt x="17156" y="11364"/>
                      </a:cubicBezTo>
                      <a:cubicBezTo>
                        <a:pt x="17160" y="11371"/>
                        <a:pt x="17166" y="11373"/>
                        <a:pt x="17172" y="11373"/>
                      </a:cubicBezTo>
                      <a:cubicBezTo>
                        <a:pt x="17189" y="11373"/>
                        <a:pt x="17207" y="11348"/>
                        <a:pt x="17201" y="11328"/>
                      </a:cubicBezTo>
                      <a:cubicBezTo>
                        <a:pt x="16781" y="10561"/>
                        <a:pt x="16308" y="9830"/>
                        <a:pt x="15791" y="9125"/>
                      </a:cubicBezTo>
                      <a:cubicBezTo>
                        <a:pt x="14765" y="7715"/>
                        <a:pt x="13605" y="6386"/>
                        <a:pt x="12249" y="5289"/>
                      </a:cubicBezTo>
                      <a:cubicBezTo>
                        <a:pt x="10233" y="3585"/>
                        <a:pt x="7842" y="2407"/>
                        <a:pt x="5389" y="1497"/>
                      </a:cubicBezTo>
                      <a:cubicBezTo>
                        <a:pt x="3748" y="900"/>
                        <a:pt x="2079" y="391"/>
                        <a:pt x="367" y="8"/>
                      </a:cubicBezTo>
                      <a:cubicBezTo>
                        <a:pt x="345" y="3"/>
                        <a:pt x="324"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p:cNvSpPr/>
                <p:nvPr/>
              </p:nvSpPr>
              <p:spPr>
                <a:xfrm>
                  <a:off x="8740562" y="3946831"/>
                  <a:ext cx="150306" cy="58513"/>
                </a:xfrm>
                <a:custGeom>
                  <a:avLst/>
                  <a:gdLst/>
                  <a:ahLst/>
                  <a:cxnLst/>
                  <a:rect l="l" t="t" r="r" b="b"/>
                  <a:pathLst>
                    <a:path w="4783" h="1862" extrusionOk="0">
                      <a:moveTo>
                        <a:pt x="2632" y="0"/>
                      </a:moveTo>
                      <a:cubicBezTo>
                        <a:pt x="905" y="0"/>
                        <a:pt x="88" y="1422"/>
                        <a:pt x="81" y="1442"/>
                      </a:cubicBezTo>
                      <a:cubicBezTo>
                        <a:pt x="1" y="1585"/>
                        <a:pt x="54" y="1754"/>
                        <a:pt x="188" y="1826"/>
                      </a:cubicBezTo>
                      <a:cubicBezTo>
                        <a:pt x="233" y="1852"/>
                        <a:pt x="277" y="1861"/>
                        <a:pt x="322" y="1861"/>
                      </a:cubicBezTo>
                      <a:cubicBezTo>
                        <a:pt x="420" y="1861"/>
                        <a:pt x="518" y="1817"/>
                        <a:pt x="572" y="1719"/>
                      </a:cubicBezTo>
                      <a:cubicBezTo>
                        <a:pt x="605" y="1659"/>
                        <a:pt x="1246" y="567"/>
                        <a:pt x="2630" y="567"/>
                      </a:cubicBezTo>
                      <a:cubicBezTo>
                        <a:pt x="3106" y="567"/>
                        <a:pt x="3670" y="696"/>
                        <a:pt x="4327" y="1041"/>
                      </a:cubicBezTo>
                      <a:cubicBezTo>
                        <a:pt x="4370" y="1062"/>
                        <a:pt x="4416" y="1072"/>
                        <a:pt x="4461" y="1072"/>
                      </a:cubicBezTo>
                      <a:cubicBezTo>
                        <a:pt x="4564" y="1072"/>
                        <a:pt x="4661" y="1018"/>
                        <a:pt x="4711" y="925"/>
                      </a:cubicBezTo>
                      <a:cubicBezTo>
                        <a:pt x="4782" y="782"/>
                        <a:pt x="4729" y="612"/>
                        <a:pt x="4595" y="541"/>
                      </a:cubicBezTo>
                      <a:cubicBezTo>
                        <a:pt x="3843" y="149"/>
                        <a:pt x="3190" y="0"/>
                        <a:pt x="26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512416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24"/>
        <p:cNvGrpSpPr/>
        <p:nvPr/>
      </p:nvGrpSpPr>
      <p:grpSpPr>
        <a:xfrm>
          <a:off x="0" y="0"/>
          <a:ext cx="0" cy="0"/>
          <a:chOff x="0" y="0"/>
          <a:chExt cx="0" cy="0"/>
        </a:xfrm>
      </p:grpSpPr>
      <p:pic>
        <p:nvPicPr>
          <p:cNvPr id="225" name="Google Shape;225;p14"/>
          <p:cNvPicPr preferRelativeResize="0"/>
          <p:nvPr/>
        </p:nvPicPr>
        <p:blipFill>
          <a:blip r:embed="rId2">
            <a:alphaModFix amt="70000"/>
          </a:blip>
          <a:stretch>
            <a:fillRect/>
          </a:stretch>
        </p:blipFill>
        <p:spPr>
          <a:xfrm>
            <a:off x="0" y="-50"/>
            <a:ext cx="9144003" cy="5143501"/>
          </a:xfrm>
          <a:prstGeom prst="rect">
            <a:avLst/>
          </a:prstGeom>
          <a:noFill/>
          <a:ln>
            <a:noFill/>
          </a:ln>
        </p:spPr>
      </p:pic>
      <p:sp>
        <p:nvSpPr>
          <p:cNvPr id="226" name="Google Shape;226;p14"/>
          <p:cNvSpPr txBox="1">
            <a:spLocks noGrp="1"/>
          </p:cNvSpPr>
          <p:nvPr>
            <p:ph type="title"/>
          </p:nvPr>
        </p:nvSpPr>
        <p:spPr>
          <a:xfrm>
            <a:off x="4053088" y="2893650"/>
            <a:ext cx="42633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27" name="Google Shape;227;p14"/>
          <p:cNvSpPr txBox="1">
            <a:spLocks noGrp="1"/>
          </p:cNvSpPr>
          <p:nvPr>
            <p:ph type="subTitle" idx="1"/>
          </p:nvPr>
        </p:nvSpPr>
        <p:spPr>
          <a:xfrm>
            <a:off x="4053025" y="1718025"/>
            <a:ext cx="4263300" cy="1141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None/>
              <a:defRPr sz="2000"/>
            </a:lvl1pPr>
            <a:lvl2pPr lvl="1" algn="ctr" rtl="0">
              <a:lnSpc>
                <a:spcPct val="100000"/>
              </a:lnSpc>
              <a:spcBef>
                <a:spcPts val="0"/>
              </a:spcBef>
              <a:spcAft>
                <a:spcPts val="0"/>
              </a:spcAft>
              <a:buSzPts val="2000"/>
              <a:buNone/>
              <a:defRPr sz="2000"/>
            </a:lvl2pPr>
            <a:lvl3pPr lvl="2" algn="ctr" rtl="0">
              <a:lnSpc>
                <a:spcPct val="100000"/>
              </a:lnSpc>
              <a:spcBef>
                <a:spcPts val="1600"/>
              </a:spcBef>
              <a:spcAft>
                <a:spcPts val="0"/>
              </a:spcAft>
              <a:buSzPts val="2000"/>
              <a:buNone/>
              <a:defRPr sz="2000"/>
            </a:lvl3pPr>
            <a:lvl4pPr lvl="3" algn="ctr" rtl="0">
              <a:lnSpc>
                <a:spcPct val="100000"/>
              </a:lnSpc>
              <a:spcBef>
                <a:spcPts val="1600"/>
              </a:spcBef>
              <a:spcAft>
                <a:spcPts val="0"/>
              </a:spcAft>
              <a:buSzPts val="2000"/>
              <a:buNone/>
              <a:defRPr sz="2000"/>
            </a:lvl4pPr>
            <a:lvl5pPr lvl="4" algn="ctr" rtl="0">
              <a:lnSpc>
                <a:spcPct val="100000"/>
              </a:lnSpc>
              <a:spcBef>
                <a:spcPts val="1600"/>
              </a:spcBef>
              <a:spcAft>
                <a:spcPts val="0"/>
              </a:spcAft>
              <a:buSzPts val="2000"/>
              <a:buNone/>
              <a:defRPr sz="2000"/>
            </a:lvl5pPr>
            <a:lvl6pPr lvl="5" algn="ctr" rtl="0">
              <a:lnSpc>
                <a:spcPct val="100000"/>
              </a:lnSpc>
              <a:spcBef>
                <a:spcPts val="1600"/>
              </a:spcBef>
              <a:spcAft>
                <a:spcPts val="0"/>
              </a:spcAft>
              <a:buSzPts val="2000"/>
              <a:buNone/>
              <a:defRPr sz="2000"/>
            </a:lvl6pPr>
            <a:lvl7pPr lvl="6" algn="ctr" rtl="0">
              <a:lnSpc>
                <a:spcPct val="100000"/>
              </a:lnSpc>
              <a:spcBef>
                <a:spcPts val="1600"/>
              </a:spcBef>
              <a:spcAft>
                <a:spcPts val="0"/>
              </a:spcAft>
              <a:buSzPts val="2000"/>
              <a:buNone/>
              <a:defRPr sz="2000"/>
            </a:lvl7pPr>
            <a:lvl8pPr lvl="7" algn="ctr" rtl="0">
              <a:lnSpc>
                <a:spcPct val="100000"/>
              </a:lnSpc>
              <a:spcBef>
                <a:spcPts val="1600"/>
              </a:spcBef>
              <a:spcAft>
                <a:spcPts val="0"/>
              </a:spcAft>
              <a:buSzPts val="2000"/>
              <a:buNone/>
              <a:defRPr sz="2000"/>
            </a:lvl8pPr>
            <a:lvl9pPr lvl="8" algn="ctr" rtl="0">
              <a:lnSpc>
                <a:spcPct val="100000"/>
              </a:lnSpc>
              <a:spcBef>
                <a:spcPts val="1600"/>
              </a:spcBef>
              <a:spcAft>
                <a:spcPts val="1600"/>
              </a:spcAft>
              <a:buSzPts val="2000"/>
              <a:buNone/>
              <a:defRPr sz="2000"/>
            </a:lvl9pPr>
          </a:lstStyle>
          <a:p>
            <a:endParaRPr/>
          </a:p>
        </p:txBody>
      </p:sp>
      <p:sp>
        <p:nvSpPr>
          <p:cNvPr id="228" name="Google Shape;228;p14"/>
          <p:cNvSpPr>
            <a:spLocks noGrp="1"/>
          </p:cNvSpPr>
          <p:nvPr>
            <p:ph type="pic" idx="2"/>
          </p:nvPr>
        </p:nvSpPr>
        <p:spPr>
          <a:xfrm>
            <a:off x="827550" y="798600"/>
            <a:ext cx="3214500" cy="3546300"/>
          </a:xfrm>
          <a:prstGeom prst="rect">
            <a:avLst/>
          </a:prstGeom>
          <a:noFill/>
          <a:ln>
            <a:noFill/>
          </a:ln>
          <a:effectLst>
            <a:outerShdw blurRad="200025" algn="bl" rotWithShape="0">
              <a:schemeClr val="accent1">
                <a:alpha val="70000"/>
              </a:schemeClr>
            </a:outerShdw>
          </a:effectLst>
        </p:spPr>
      </p:sp>
      <p:grpSp>
        <p:nvGrpSpPr>
          <p:cNvPr id="229" name="Google Shape;229;p14"/>
          <p:cNvGrpSpPr/>
          <p:nvPr/>
        </p:nvGrpSpPr>
        <p:grpSpPr>
          <a:xfrm>
            <a:off x="62848" y="3"/>
            <a:ext cx="9305651" cy="5420420"/>
            <a:chOff x="62848" y="3"/>
            <a:chExt cx="9305651" cy="5420420"/>
          </a:xfrm>
        </p:grpSpPr>
        <p:grpSp>
          <p:nvGrpSpPr>
            <p:cNvPr id="230" name="Google Shape;230;p14"/>
            <p:cNvGrpSpPr/>
            <p:nvPr/>
          </p:nvGrpSpPr>
          <p:grpSpPr>
            <a:xfrm flipH="1">
              <a:off x="62848" y="3536175"/>
              <a:ext cx="619720" cy="1884248"/>
              <a:chOff x="5578575" y="1825038"/>
              <a:chExt cx="419950" cy="1276850"/>
            </a:xfrm>
          </p:grpSpPr>
          <p:sp>
            <p:nvSpPr>
              <p:cNvPr id="231" name="Google Shape;231;p14"/>
              <p:cNvSpPr/>
              <p:nvPr/>
            </p:nvSpPr>
            <p:spPr>
              <a:xfrm>
                <a:off x="5823225" y="2252338"/>
                <a:ext cx="175300" cy="849550"/>
              </a:xfrm>
              <a:custGeom>
                <a:avLst/>
                <a:gdLst/>
                <a:ahLst/>
                <a:cxnLst/>
                <a:rect l="l" t="t" r="r" b="b"/>
                <a:pathLst>
                  <a:path w="7012" h="33982" extrusionOk="0">
                    <a:moveTo>
                      <a:pt x="6537" y="1"/>
                    </a:moveTo>
                    <a:cubicBezTo>
                      <a:pt x="6464" y="1"/>
                      <a:pt x="6387" y="27"/>
                      <a:pt x="6317" y="90"/>
                    </a:cubicBezTo>
                    <a:cubicBezTo>
                      <a:pt x="6156" y="242"/>
                      <a:pt x="6049" y="384"/>
                      <a:pt x="5924" y="545"/>
                    </a:cubicBezTo>
                    <a:cubicBezTo>
                      <a:pt x="5157" y="1606"/>
                      <a:pt x="4693" y="2864"/>
                      <a:pt x="4399" y="4131"/>
                    </a:cubicBezTo>
                    <a:cubicBezTo>
                      <a:pt x="3730" y="6986"/>
                      <a:pt x="4042" y="9930"/>
                      <a:pt x="4086" y="12820"/>
                    </a:cubicBezTo>
                    <a:cubicBezTo>
                      <a:pt x="4176" y="18628"/>
                      <a:pt x="4425" y="26514"/>
                      <a:pt x="1464" y="31608"/>
                    </a:cubicBezTo>
                    <a:cubicBezTo>
                      <a:pt x="1098" y="32188"/>
                      <a:pt x="679" y="32732"/>
                      <a:pt x="197" y="33196"/>
                    </a:cubicBezTo>
                    <a:cubicBezTo>
                      <a:pt x="10" y="33374"/>
                      <a:pt x="1" y="33668"/>
                      <a:pt x="179" y="33847"/>
                    </a:cubicBezTo>
                    <a:cubicBezTo>
                      <a:pt x="269" y="33937"/>
                      <a:pt x="387" y="33982"/>
                      <a:pt x="505" y="33982"/>
                    </a:cubicBezTo>
                    <a:cubicBezTo>
                      <a:pt x="619" y="33982"/>
                      <a:pt x="733" y="33939"/>
                      <a:pt x="821" y="33856"/>
                    </a:cubicBezTo>
                    <a:cubicBezTo>
                      <a:pt x="1366" y="33312"/>
                      <a:pt x="1829" y="32705"/>
                      <a:pt x="2222" y="32072"/>
                    </a:cubicBezTo>
                    <a:cubicBezTo>
                      <a:pt x="5273" y="26764"/>
                      <a:pt x="4970" y="18788"/>
                      <a:pt x="4836" y="12802"/>
                    </a:cubicBezTo>
                    <a:cubicBezTo>
                      <a:pt x="4747" y="9287"/>
                      <a:pt x="4283" y="5603"/>
                      <a:pt x="5701" y="2284"/>
                    </a:cubicBezTo>
                    <a:cubicBezTo>
                      <a:pt x="5969" y="1678"/>
                      <a:pt x="6299" y="1062"/>
                      <a:pt x="6754" y="572"/>
                    </a:cubicBezTo>
                    <a:cubicBezTo>
                      <a:pt x="7011" y="335"/>
                      <a:pt x="6796" y="1"/>
                      <a:pt x="6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5630525" y="2516913"/>
                <a:ext cx="253400" cy="273625"/>
              </a:xfrm>
              <a:custGeom>
                <a:avLst/>
                <a:gdLst/>
                <a:ahLst/>
                <a:cxnLst/>
                <a:rect l="l" t="t" r="r" b="b"/>
                <a:pathLst>
                  <a:path w="10136" h="10945" extrusionOk="0">
                    <a:moveTo>
                      <a:pt x="7795" y="0"/>
                    </a:moveTo>
                    <a:cubicBezTo>
                      <a:pt x="7305" y="0"/>
                      <a:pt x="6765" y="48"/>
                      <a:pt x="6228" y="185"/>
                    </a:cubicBezTo>
                    <a:cubicBezTo>
                      <a:pt x="4488" y="640"/>
                      <a:pt x="2035" y="1746"/>
                      <a:pt x="1437" y="2407"/>
                    </a:cubicBezTo>
                    <a:cubicBezTo>
                      <a:pt x="1" y="3995"/>
                      <a:pt x="215" y="8196"/>
                      <a:pt x="152" y="10944"/>
                    </a:cubicBezTo>
                    <a:cubicBezTo>
                      <a:pt x="152" y="10944"/>
                      <a:pt x="509" y="10453"/>
                      <a:pt x="2356" y="8741"/>
                    </a:cubicBezTo>
                    <a:cubicBezTo>
                      <a:pt x="4203" y="7028"/>
                      <a:pt x="6058" y="7117"/>
                      <a:pt x="7744" y="4806"/>
                    </a:cubicBezTo>
                    <a:cubicBezTo>
                      <a:pt x="8743" y="3450"/>
                      <a:pt x="10135" y="2469"/>
                      <a:pt x="9743" y="239"/>
                    </a:cubicBezTo>
                    <a:cubicBezTo>
                      <a:pt x="9743" y="239"/>
                      <a:pt x="8894" y="0"/>
                      <a:pt x="7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5655125" y="2518588"/>
                <a:ext cx="224100" cy="224400"/>
              </a:xfrm>
              <a:custGeom>
                <a:avLst/>
                <a:gdLst/>
                <a:ahLst/>
                <a:cxnLst/>
                <a:rect l="l" t="t" r="r" b="b"/>
                <a:pathLst>
                  <a:path w="8964" h="8976" extrusionOk="0">
                    <a:moveTo>
                      <a:pt x="8768" y="1"/>
                    </a:moveTo>
                    <a:cubicBezTo>
                      <a:pt x="8741" y="1"/>
                      <a:pt x="8713" y="7"/>
                      <a:pt x="8687" y="20"/>
                    </a:cubicBezTo>
                    <a:cubicBezTo>
                      <a:pt x="4512" y="1983"/>
                      <a:pt x="1417" y="4383"/>
                      <a:pt x="7" y="8950"/>
                    </a:cubicBezTo>
                    <a:cubicBezTo>
                      <a:pt x="1" y="8963"/>
                      <a:pt x="17" y="8975"/>
                      <a:pt x="30" y="8975"/>
                    </a:cubicBezTo>
                    <a:cubicBezTo>
                      <a:pt x="35" y="8975"/>
                      <a:pt x="40" y="8973"/>
                      <a:pt x="43" y="8968"/>
                    </a:cubicBezTo>
                    <a:cubicBezTo>
                      <a:pt x="516" y="8013"/>
                      <a:pt x="1015" y="7077"/>
                      <a:pt x="1559" y="6176"/>
                    </a:cubicBezTo>
                    <a:cubicBezTo>
                      <a:pt x="2112" y="5275"/>
                      <a:pt x="2674" y="4365"/>
                      <a:pt x="3442" y="3642"/>
                    </a:cubicBezTo>
                    <a:cubicBezTo>
                      <a:pt x="3825" y="3276"/>
                      <a:pt x="4262" y="2982"/>
                      <a:pt x="4700" y="2679"/>
                    </a:cubicBezTo>
                    <a:cubicBezTo>
                      <a:pt x="6011" y="1795"/>
                      <a:pt x="7394" y="984"/>
                      <a:pt x="8830" y="332"/>
                    </a:cubicBezTo>
                    <a:cubicBezTo>
                      <a:pt x="8919" y="297"/>
                      <a:pt x="8964" y="190"/>
                      <a:pt x="8919" y="100"/>
                    </a:cubicBezTo>
                    <a:cubicBezTo>
                      <a:pt x="8894" y="37"/>
                      <a:pt x="8833" y="1"/>
                      <a:pt x="8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5866275" y="2505663"/>
                <a:ext cx="74500" cy="23025"/>
              </a:xfrm>
              <a:custGeom>
                <a:avLst/>
                <a:gdLst/>
                <a:ahLst/>
                <a:cxnLst/>
                <a:rect l="l" t="t" r="r" b="b"/>
                <a:pathLst>
                  <a:path w="2980" h="921" extrusionOk="0">
                    <a:moveTo>
                      <a:pt x="1567" y="1"/>
                    </a:moveTo>
                    <a:cubicBezTo>
                      <a:pt x="1144" y="1"/>
                      <a:pt x="640" y="152"/>
                      <a:pt x="81" y="609"/>
                    </a:cubicBezTo>
                    <a:cubicBezTo>
                      <a:pt x="9" y="671"/>
                      <a:pt x="0" y="787"/>
                      <a:pt x="63" y="858"/>
                    </a:cubicBezTo>
                    <a:cubicBezTo>
                      <a:pt x="98" y="903"/>
                      <a:pt x="143" y="921"/>
                      <a:pt x="197" y="921"/>
                    </a:cubicBezTo>
                    <a:cubicBezTo>
                      <a:pt x="232" y="921"/>
                      <a:pt x="277" y="903"/>
                      <a:pt x="304" y="876"/>
                    </a:cubicBezTo>
                    <a:cubicBezTo>
                      <a:pt x="792" y="476"/>
                      <a:pt x="1223" y="345"/>
                      <a:pt x="1579" y="345"/>
                    </a:cubicBezTo>
                    <a:cubicBezTo>
                      <a:pt x="2230" y="345"/>
                      <a:pt x="2627" y="785"/>
                      <a:pt x="2650" y="814"/>
                    </a:cubicBezTo>
                    <a:cubicBezTo>
                      <a:pt x="2684" y="853"/>
                      <a:pt x="2735" y="873"/>
                      <a:pt x="2785" y="873"/>
                    </a:cubicBezTo>
                    <a:cubicBezTo>
                      <a:pt x="2826" y="873"/>
                      <a:pt x="2868" y="860"/>
                      <a:pt x="2900" y="832"/>
                    </a:cubicBezTo>
                    <a:cubicBezTo>
                      <a:pt x="2971" y="769"/>
                      <a:pt x="2980" y="653"/>
                      <a:pt x="2918" y="582"/>
                    </a:cubicBezTo>
                    <a:cubicBezTo>
                      <a:pt x="2906" y="576"/>
                      <a:pt x="2391"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5578575" y="1825038"/>
                <a:ext cx="402125" cy="377900"/>
              </a:xfrm>
              <a:custGeom>
                <a:avLst/>
                <a:gdLst/>
                <a:ahLst/>
                <a:cxnLst/>
                <a:rect l="l" t="t" r="r" b="b"/>
                <a:pathLst>
                  <a:path w="16085" h="15116" extrusionOk="0">
                    <a:moveTo>
                      <a:pt x="0" y="0"/>
                    </a:moveTo>
                    <a:lnTo>
                      <a:pt x="0" y="0"/>
                    </a:lnTo>
                    <a:cubicBezTo>
                      <a:pt x="3247" y="2391"/>
                      <a:pt x="5076" y="5593"/>
                      <a:pt x="5442" y="7547"/>
                    </a:cubicBezTo>
                    <a:cubicBezTo>
                      <a:pt x="5808" y="9501"/>
                      <a:pt x="7762" y="9974"/>
                      <a:pt x="9644" y="12837"/>
                    </a:cubicBezTo>
                    <a:cubicBezTo>
                      <a:pt x="10927" y="14805"/>
                      <a:pt x="12814" y="15115"/>
                      <a:pt x="13875" y="15115"/>
                    </a:cubicBezTo>
                    <a:cubicBezTo>
                      <a:pt x="14362" y="15115"/>
                      <a:pt x="14675" y="15050"/>
                      <a:pt x="14675" y="15050"/>
                    </a:cubicBezTo>
                    <a:cubicBezTo>
                      <a:pt x="14675" y="15050"/>
                      <a:pt x="16031" y="14238"/>
                      <a:pt x="16058" y="12177"/>
                    </a:cubicBezTo>
                    <a:cubicBezTo>
                      <a:pt x="16085" y="10116"/>
                      <a:pt x="14363" y="8769"/>
                      <a:pt x="13444" y="6610"/>
                    </a:cubicBezTo>
                    <a:cubicBezTo>
                      <a:pt x="12900" y="5335"/>
                      <a:pt x="11838" y="3791"/>
                      <a:pt x="8377" y="2471"/>
                    </a:cubicBezTo>
                    <a:cubicBezTo>
                      <a:pt x="4907" y="1151"/>
                      <a:pt x="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5667400" y="1875988"/>
                <a:ext cx="284975" cy="331675"/>
              </a:xfrm>
              <a:custGeom>
                <a:avLst/>
                <a:gdLst/>
                <a:ahLst/>
                <a:cxnLst/>
                <a:rect l="l" t="t" r="r" b="b"/>
                <a:pathLst>
                  <a:path w="11399" h="13267" extrusionOk="0">
                    <a:moveTo>
                      <a:pt x="30" y="1"/>
                    </a:moveTo>
                    <a:cubicBezTo>
                      <a:pt x="11" y="1"/>
                      <a:pt x="1" y="33"/>
                      <a:pt x="16" y="41"/>
                    </a:cubicBezTo>
                    <a:cubicBezTo>
                      <a:pt x="1229" y="844"/>
                      <a:pt x="2398" y="1682"/>
                      <a:pt x="3495" y="2601"/>
                    </a:cubicBezTo>
                    <a:cubicBezTo>
                      <a:pt x="4619" y="3502"/>
                      <a:pt x="5636" y="4555"/>
                      <a:pt x="6448" y="5741"/>
                    </a:cubicBezTo>
                    <a:cubicBezTo>
                      <a:pt x="7036" y="6598"/>
                      <a:pt x="7616" y="7597"/>
                      <a:pt x="8134" y="8507"/>
                    </a:cubicBezTo>
                    <a:cubicBezTo>
                      <a:pt x="8312" y="8828"/>
                      <a:pt x="8508" y="9140"/>
                      <a:pt x="8723" y="9443"/>
                    </a:cubicBezTo>
                    <a:cubicBezTo>
                      <a:pt x="8963" y="9756"/>
                      <a:pt x="9195" y="9988"/>
                      <a:pt x="9409" y="10282"/>
                    </a:cubicBezTo>
                    <a:cubicBezTo>
                      <a:pt x="10034" y="11138"/>
                      <a:pt x="10534" y="12111"/>
                      <a:pt x="10890" y="13101"/>
                    </a:cubicBezTo>
                    <a:cubicBezTo>
                      <a:pt x="10924" y="13201"/>
                      <a:pt x="11018" y="13267"/>
                      <a:pt x="11119" y="13267"/>
                    </a:cubicBezTo>
                    <a:cubicBezTo>
                      <a:pt x="11152" y="13267"/>
                      <a:pt x="11187" y="13259"/>
                      <a:pt x="11220" y="13244"/>
                    </a:cubicBezTo>
                    <a:cubicBezTo>
                      <a:pt x="11345" y="13199"/>
                      <a:pt x="11399" y="13056"/>
                      <a:pt x="11354" y="12931"/>
                    </a:cubicBezTo>
                    <a:cubicBezTo>
                      <a:pt x="11203" y="12575"/>
                      <a:pt x="11042" y="12253"/>
                      <a:pt x="10873" y="11923"/>
                    </a:cubicBezTo>
                    <a:cubicBezTo>
                      <a:pt x="10534" y="11272"/>
                      <a:pt x="10141" y="10648"/>
                      <a:pt x="9686" y="10068"/>
                    </a:cubicBezTo>
                    <a:cubicBezTo>
                      <a:pt x="9195" y="9497"/>
                      <a:pt x="8758" y="8997"/>
                      <a:pt x="8401" y="8346"/>
                    </a:cubicBezTo>
                    <a:lnTo>
                      <a:pt x="7848" y="7409"/>
                    </a:lnTo>
                    <a:cubicBezTo>
                      <a:pt x="7206" y="6321"/>
                      <a:pt x="6421" y="5304"/>
                      <a:pt x="5582" y="4341"/>
                    </a:cubicBezTo>
                    <a:cubicBezTo>
                      <a:pt x="4039" y="2556"/>
                      <a:pt x="2157" y="1058"/>
                      <a:pt x="42" y="5"/>
                    </a:cubicBezTo>
                    <a:cubicBezTo>
                      <a:pt x="38" y="2"/>
                      <a:pt x="34" y="1"/>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5928500" y="2173663"/>
                <a:ext cx="43500" cy="140700"/>
              </a:xfrm>
              <a:custGeom>
                <a:avLst/>
                <a:gdLst/>
                <a:ahLst/>
                <a:cxnLst/>
                <a:rect l="l" t="t" r="r" b="b"/>
                <a:pathLst>
                  <a:path w="1740" h="5628" extrusionOk="0">
                    <a:moveTo>
                      <a:pt x="323" y="0"/>
                    </a:moveTo>
                    <a:cubicBezTo>
                      <a:pt x="267" y="0"/>
                      <a:pt x="210" y="17"/>
                      <a:pt x="161" y="52"/>
                    </a:cubicBezTo>
                    <a:cubicBezTo>
                      <a:pt x="27" y="141"/>
                      <a:pt x="0" y="320"/>
                      <a:pt x="90" y="445"/>
                    </a:cubicBezTo>
                    <a:cubicBezTo>
                      <a:pt x="98" y="462"/>
                      <a:pt x="1151" y="2033"/>
                      <a:pt x="884" y="5324"/>
                    </a:cubicBezTo>
                    <a:cubicBezTo>
                      <a:pt x="866" y="5476"/>
                      <a:pt x="982" y="5610"/>
                      <a:pt x="1133" y="5628"/>
                    </a:cubicBezTo>
                    <a:lnTo>
                      <a:pt x="1160" y="5628"/>
                    </a:lnTo>
                    <a:cubicBezTo>
                      <a:pt x="1303" y="5628"/>
                      <a:pt x="1428" y="5512"/>
                      <a:pt x="1446" y="5369"/>
                    </a:cubicBezTo>
                    <a:cubicBezTo>
                      <a:pt x="1740" y="1854"/>
                      <a:pt x="598" y="186"/>
                      <a:pt x="553" y="123"/>
                    </a:cubicBezTo>
                    <a:cubicBezTo>
                      <a:pt x="499" y="42"/>
                      <a:pt x="412" y="0"/>
                      <a:pt x="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4"/>
            <p:cNvGrpSpPr/>
            <p:nvPr/>
          </p:nvGrpSpPr>
          <p:grpSpPr>
            <a:xfrm rot="-8307825" flipH="1">
              <a:off x="8263694" y="204519"/>
              <a:ext cx="940273" cy="852834"/>
              <a:chOff x="4357538" y="2124225"/>
              <a:chExt cx="748038" cy="678475"/>
            </a:xfrm>
          </p:grpSpPr>
          <p:sp>
            <p:nvSpPr>
              <p:cNvPr id="239" name="Google Shape;239;p14"/>
              <p:cNvSpPr/>
              <p:nvPr/>
            </p:nvSpPr>
            <p:spPr>
              <a:xfrm>
                <a:off x="4357538" y="2406650"/>
                <a:ext cx="548675" cy="368150"/>
              </a:xfrm>
              <a:custGeom>
                <a:avLst/>
                <a:gdLst/>
                <a:ahLst/>
                <a:cxnLst/>
                <a:rect l="l" t="t" r="r" b="b"/>
                <a:pathLst>
                  <a:path w="21947" h="14726" extrusionOk="0">
                    <a:moveTo>
                      <a:pt x="12848" y="1"/>
                    </a:moveTo>
                    <a:cubicBezTo>
                      <a:pt x="11913" y="1"/>
                      <a:pt x="10918" y="288"/>
                      <a:pt x="9912" y="591"/>
                    </a:cubicBezTo>
                    <a:cubicBezTo>
                      <a:pt x="9067" y="847"/>
                      <a:pt x="8285" y="870"/>
                      <a:pt x="7535" y="870"/>
                    </a:cubicBezTo>
                    <a:cubicBezTo>
                      <a:pt x="7367" y="870"/>
                      <a:pt x="7201" y="869"/>
                      <a:pt x="7036" y="869"/>
                    </a:cubicBezTo>
                    <a:cubicBezTo>
                      <a:pt x="6030" y="869"/>
                      <a:pt x="5070" y="912"/>
                      <a:pt x="4077" y="1528"/>
                    </a:cubicBezTo>
                    <a:cubicBezTo>
                      <a:pt x="2195" y="2697"/>
                      <a:pt x="1" y="5623"/>
                      <a:pt x="1" y="5623"/>
                    </a:cubicBezTo>
                    <a:cubicBezTo>
                      <a:pt x="1" y="5623"/>
                      <a:pt x="2535" y="4445"/>
                      <a:pt x="5802" y="4445"/>
                    </a:cubicBezTo>
                    <a:cubicBezTo>
                      <a:pt x="6474" y="4445"/>
                      <a:pt x="7177" y="4495"/>
                      <a:pt x="7896" y="4615"/>
                    </a:cubicBezTo>
                    <a:cubicBezTo>
                      <a:pt x="12106" y="5320"/>
                      <a:pt x="10804" y="10913"/>
                      <a:pt x="14578" y="13268"/>
                    </a:cubicBezTo>
                    <a:cubicBezTo>
                      <a:pt x="16428" y="14430"/>
                      <a:pt x="18241" y="14726"/>
                      <a:pt x="19605" y="14726"/>
                    </a:cubicBezTo>
                    <a:cubicBezTo>
                      <a:pt x="21015" y="14726"/>
                      <a:pt x="21946" y="14410"/>
                      <a:pt x="21946" y="14410"/>
                    </a:cubicBezTo>
                    <a:cubicBezTo>
                      <a:pt x="21946" y="14410"/>
                      <a:pt x="21705" y="10110"/>
                      <a:pt x="20153" y="7800"/>
                    </a:cubicBezTo>
                    <a:cubicBezTo>
                      <a:pt x="18601" y="5489"/>
                      <a:pt x="17397" y="3883"/>
                      <a:pt x="15809" y="1617"/>
                    </a:cubicBezTo>
                    <a:cubicBezTo>
                      <a:pt x="14957" y="395"/>
                      <a:pt x="13944" y="1"/>
                      <a:pt x="12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4436338" y="2450575"/>
                <a:ext cx="477900" cy="323450"/>
              </a:xfrm>
              <a:custGeom>
                <a:avLst/>
                <a:gdLst/>
                <a:ahLst/>
                <a:cxnLst/>
                <a:rect l="l" t="t" r="r" b="b"/>
                <a:pathLst>
                  <a:path w="19116" h="12938" extrusionOk="0">
                    <a:moveTo>
                      <a:pt x="5970" y="0"/>
                    </a:moveTo>
                    <a:cubicBezTo>
                      <a:pt x="3876" y="0"/>
                      <a:pt x="1681" y="646"/>
                      <a:pt x="24" y="1609"/>
                    </a:cubicBezTo>
                    <a:cubicBezTo>
                      <a:pt x="0" y="1625"/>
                      <a:pt x="20" y="1664"/>
                      <a:pt x="44" y="1664"/>
                    </a:cubicBezTo>
                    <a:cubicBezTo>
                      <a:pt x="46" y="1664"/>
                      <a:pt x="49" y="1663"/>
                      <a:pt x="51" y="1662"/>
                    </a:cubicBezTo>
                    <a:cubicBezTo>
                      <a:pt x="515" y="1430"/>
                      <a:pt x="997" y="1225"/>
                      <a:pt x="1479" y="1056"/>
                    </a:cubicBezTo>
                    <a:cubicBezTo>
                      <a:pt x="2888" y="571"/>
                      <a:pt x="4391" y="297"/>
                      <a:pt x="5879" y="297"/>
                    </a:cubicBezTo>
                    <a:cubicBezTo>
                      <a:pt x="5926" y="297"/>
                      <a:pt x="5973" y="297"/>
                      <a:pt x="6019" y="297"/>
                    </a:cubicBezTo>
                    <a:cubicBezTo>
                      <a:pt x="7036" y="315"/>
                      <a:pt x="8071" y="440"/>
                      <a:pt x="9008" y="824"/>
                    </a:cubicBezTo>
                    <a:cubicBezTo>
                      <a:pt x="11988" y="2171"/>
                      <a:pt x="14022" y="6426"/>
                      <a:pt x="15663" y="9147"/>
                    </a:cubicBezTo>
                    <a:cubicBezTo>
                      <a:pt x="16484" y="10512"/>
                      <a:pt x="17474" y="11734"/>
                      <a:pt x="18598" y="12858"/>
                    </a:cubicBezTo>
                    <a:cubicBezTo>
                      <a:pt x="18655" y="12911"/>
                      <a:pt x="18727" y="12937"/>
                      <a:pt x="18798" y="12937"/>
                    </a:cubicBezTo>
                    <a:cubicBezTo>
                      <a:pt x="18872" y="12937"/>
                      <a:pt x="18945" y="12908"/>
                      <a:pt x="18999" y="12849"/>
                    </a:cubicBezTo>
                    <a:cubicBezTo>
                      <a:pt x="19115" y="12733"/>
                      <a:pt x="19107" y="12546"/>
                      <a:pt x="18991" y="12439"/>
                    </a:cubicBezTo>
                    <a:cubicBezTo>
                      <a:pt x="17706" y="11208"/>
                      <a:pt x="16609" y="9754"/>
                      <a:pt x="15699" y="8219"/>
                    </a:cubicBezTo>
                    <a:cubicBezTo>
                      <a:pt x="14262" y="5909"/>
                      <a:pt x="11559" y="1716"/>
                      <a:pt x="9115" y="592"/>
                    </a:cubicBezTo>
                    <a:cubicBezTo>
                      <a:pt x="8158" y="181"/>
                      <a:pt x="7078" y="0"/>
                      <a:pt x="5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4903500" y="2554500"/>
                <a:ext cx="27450" cy="248200"/>
              </a:xfrm>
              <a:custGeom>
                <a:avLst/>
                <a:gdLst/>
                <a:ahLst/>
                <a:cxnLst/>
                <a:rect l="l" t="t" r="r" b="b"/>
                <a:pathLst>
                  <a:path w="1098" h="9928" extrusionOk="0">
                    <a:moveTo>
                      <a:pt x="316" y="0"/>
                    </a:moveTo>
                    <a:cubicBezTo>
                      <a:pt x="295" y="0"/>
                      <a:pt x="273" y="2"/>
                      <a:pt x="250" y="7"/>
                    </a:cubicBezTo>
                    <a:cubicBezTo>
                      <a:pt x="99" y="34"/>
                      <a:pt x="0" y="186"/>
                      <a:pt x="36" y="337"/>
                    </a:cubicBezTo>
                    <a:cubicBezTo>
                      <a:pt x="36" y="364"/>
                      <a:pt x="527" y="2871"/>
                      <a:pt x="215" y="9624"/>
                    </a:cubicBezTo>
                    <a:cubicBezTo>
                      <a:pt x="206" y="9785"/>
                      <a:pt x="331" y="9919"/>
                      <a:pt x="482" y="9928"/>
                    </a:cubicBezTo>
                    <a:lnTo>
                      <a:pt x="500" y="9928"/>
                    </a:lnTo>
                    <a:cubicBezTo>
                      <a:pt x="643" y="9928"/>
                      <a:pt x="777" y="9803"/>
                      <a:pt x="777" y="9651"/>
                    </a:cubicBezTo>
                    <a:cubicBezTo>
                      <a:pt x="1098" y="2800"/>
                      <a:pt x="607" y="329"/>
                      <a:pt x="589" y="221"/>
                    </a:cubicBezTo>
                    <a:cubicBezTo>
                      <a:pt x="559" y="91"/>
                      <a:pt x="448" y="0"/>
                      <a:pt x="3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4834800" y="2124225"/>
                <a:ext cx="270775" cy="435375"/>
              </a:xfrm>
              <a:custGeom>
                <a:avLst/>
                <a:gdLst/>
                <a:ahLst/>
                <a:cxnLst/>
                <a:rect l="l" t="t" r="r" b="b"/>
                <a:pathLst>
                  <a:path w="10831" h="17415" extrusionOk="0">
                    <a:moveTo>
                      <a:pt x="10831" y="1"/>
                    </a:moveTo>
                    <a:cubicBezTo>
                      <a:pt x="10831" y="1"/>
                      <a:pt x="8110" y="1268"/>
                      <a:pt x="5844" y="1955"/>
                    </a:cubicBezTo>
                    <a:cubicBezTo>
                      <a:pt x="3578" y="2641"/>
                      <a:pt x="1901" y="3239"/>
                      <a:pt x="1366" y="6156"/>
                    </a:cubicBezTo>
                    <a:cubicBezTo>
                      <a:pt x="830" y="9065"/>
                      <a:pt x="1" y="12910"/>
                      <a:pt x="830" y="14712"/>
                    </a:cubicBezTo>
                    <a:cubicBezTo>
                      <a:pt x="1660" y="16514"/>
                      <a:pt x="3070" y="17415"/>
                      <a:pt x="3070" y="17415"/>
                    </a:cubicBezTo>
                    <a:cubicBezTo>
                      <a:pt x="3070" y="17415"/>
                      <a:pt x="5915" y="17192"/>
                      <a:pt x="6977" y="13909"/>
                    </a:cubicBezTo>
                    <a:cubicBezTo>
                      <a:pt x="8039" y="10626"/>
                      <a:pt x="8155" y="7182"/>
                      <a:pt x="8404" y="5880"/>
                    </a:cubicBezTo>
                    <a:cubicBezTo>
                      <a:pt x="8824" y="3748"/>
                      <a:pt x="10831" y="1"/>
                      <a:pt x="108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4904625" y="2169375"/>
                <a:ext cx="155325" cy="396925"/>
              </a:xfrm>
              <a:custGeom>
                <a:avLst/>
                <a:gdLst/>
                <a:ahLst/>
                <a:cxnLst/>
                <a:rect l="l" t="t" r="r" b="b"/>
                <a:pathLst>
                  <a:path w="6213" h="15877" extrusionOk="0">
                    <a:moveTo>
                      <a:pt x="6179" y="1"/>
                    </a:moveTo>
                    <a:cubicBezTo>
                      <a:pt x="6175" y="1"/>
                      <a:pt x="6170" y="2"/>
                      <a:pt x="6165" y="6"/>
                    </a:cubicBezTo>
                    <a:cubicBezTo>
                      <a:pt x="4898" y="764"/>
                      <a:pt x="3756" y="1719"/>
                      <a:pt x="2819" y="2861"/>
                    </a:cubicBezTo>
                    <a:cubicBezTo>
                      <a:pt x="2132" y="3735"/>
                      <a:pt x="1552" y="4707"/>
                      <a:pt x="1204" y="5769"/>
                    </a:cubicBezTo>
                    <a:cubicBezTo>
                      <a:pt x="678" y="7535"/>
                      <a:pt x="455" y="9373"/>
                      <a:pt x="294" y="11202"/>
                    </a:cubicBezTo>
                    <a:cubicBezTo>
                      <a:pt x="170" y="12665"/>
                      <a:pt x="71" y="14128"/>
                      <a:pt x="9" y="15600"/>
                    </a:cubicBezTo>
                    <a:cubicBezTo>
                      <a:pt x="0" y="15742"/>
                      <a:pt x="116" y="15876"/>
                      <a:pt x="268" y="15876"/>
                    </a:cubicBezTo>
                    <a:cubicBezTo>
                      <a:pt x="273" y="15877"/>
                      <a:pt x="279" y="15877"/>
                      <a:pt x="284" y="15877"/>
                    </a:cubicBezTo>
                    <a:cubicBezTo>
                      <a:pt x="428" y="15877"/>
                      <a:pt x="544" y="15764"/>
                      <a:pt x="544" y="15618"/>
                    </a:cubicBezTo>
                    <a:cubicBezTo>
                      <a:pt x="607" y="14163"/>
                      <a:pt x="696" y="12700"/>
                      <a:pt x="812" y="11246"/>
                    </a:cubicBezTo>
                    <a:cubicBezTo>
                      <a:pt x="937" y="9792"/>
                      <a:pt x="1080" y="8347"/>
                      <a:pt x="1240" y="6893"/>
                    </a:cubicBezTo>
                    <a:cubicBezTo>
                      <a:pt x="1320" y="6170"/>
                      <a:pt x="1454" y="5465"/>
                      <a:pt x="1793" y="4814"/>
                    </a:cubicBezTo>
                    <a:cubicBezTo>
                      <a:pt x="2114" y="4172"/>
                      <a:pt x="2560" y="3592"/>
                      <a:pt x="3033" y="3039"/>
                    </a:cubicBezTo>
                    <a:cubicBezTo>
                      <a:pt x="3970" y="1942"/>
                      <a:pt x="5040" y="943"/>
                      <a:pt x="6191" y="41"/>
                    </a:cubicBezTo>
                    <a:cubicBezTo>
                      <a:pt x="6213" y="27"/>
                      <a:pt x="6200" y="1"/>
                      <a:pt x="6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594308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99"/>
        <p:cNvGrpSpPr/>
        <p:nvPr/>
      </p:nvGrpSpPr>
      <p:grpSpPr>
        <a:xfrm>
          <a:off x="0" y="0"/>
          <a:ext cx="0" cy="0"/>
          <a:chOff x="0" y="0"/>
          <a:chExt cx="0" cy="0"/>
        </a:xfrm>
      </p:grpSpPr>
      <p:pic>
        <p:nvPicPr>
          <p:cNvPr id="300" name="Google Shape;300;p18"/>
          <p:cNvPicPr preferRelativeResize="0"/>
          <p:nvPr/>
        </p:nvPicPr>
        <p:blipFill>
          <a:blip r:embed="rId2">
            <a:alphaModFix amt="70000"/>
          </a:blip>
          <a:stretch>
            <a:fillRect/>
          </a:stretch>
        </p:blipFill>
        <p:spPr>
          <a:xfrm>
            <a:off x="0" y="-50"/>
            <a:ext cx="9144003" cy="5143501"/>
          </a:xfrm>
          <a:prstGeom prst="rect">
            <a:avLst/>
          </a:prstGeom>
          <a:noFill/>
          <a:ln>
            <a:noFill/>
          </a:ln>
        </p:spPr>
      </p:pic>
      <p:sp>
        <p:nvSpPr>
          <p:cNvPr id="301" name="Google Shape;301;p18"/>
          <p:cNvSpPr txBox="1">
            <a:spLocks noGrp="1"/>
          </p:cNvSpPr>
          <p:nvPr>
            <p:ph type="title"/>
          </p:nvPr>
        </p:nvSpPr>
        <p:spPr>
          <a:xfrm>
            <a:off x="1001425" y="1920900"/>
            <a:ext cx="3233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2" name="Google Shape;302;p18"/>
          <p:cNvSpPr txBox="1">
            <a:spLocks noGrp="1"/>
          </p:cNvSpPr>
          <p:nvPr>
            <p:ph type="subTitle" idx="1"/>
          </p:nvPr>
        </p:nvSpPr>
        <p:spPr>
          <a:xfrm>
            <a:off x="1001425" y="2417400"/>
            <a:ext cx="3233100" cy="8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03" name="Google Shape;303;p18"/>
          <p:cNvGrpSpPr/>
          <p:nvPr/>
        </p:nvGrpSpPr>
        <p:grpSpPr>
          <a:xfrm>
            <a:off x="-189518" y="-209329"/>
            <a:ext cx="9420406" cy="5342539"/>
            <a:chOff x="-189518" y="-209329"/>
            <a:chExt cx="9420406" cy="5342539"/>
          </a:xfrm>
        </p:grpSpPr>
        <p:grpSp>
          <p:nvGrpSpPr>
            <p:cNvPr id="304" name="Google Shape;304;p18"/>
            <p:cNvGrpSpPr/>
            <p:nvPr/>
          </p:nvGrpSpPr>
          <p:grpSpPr>
            <a:xfrm rot="-3950949">
              <a:off x="8179274" y="3841157"/>
              <a:ext cx="940302" cy="852860"/>
              <a:chOff x="4357538" y="2124225"/>
              <a:chExt cx="748038" cy="678475"/>
            </a:xfrm>
          </p:grpSpPr>
          <p:sp>
            <p:nvSpPr>
              <p:cNvPr id="305" name="Google Shape;305;p18"/>
              <p:cNvSpPr/>
              <p:nvPr/>
            </p:nvSpPr>
            <p:spPr>
              <a:xfrm>
                <a:off x="4357538" y="2406650"/>
                <a:ext cx="548675" cy="368150"/>
              </a:xfrm>
              <a:custGeom>
                <a:avLst/>
                <a:gdLst/>
                <a:ahLst/>
                <a:cxnLst/>
                <a:rect l="l" t="t" r="r" b="b"/>
                <a:pathLst>
                  <a:path w="21947" h="14726" extrusionOk="0">
                    <a:moveTo>
                      <a:pt x="12848" y="1"/>
                    </a:moveTo>
                    <a:cubicBezTo>
                      <a:pt x="11913" y="1"/>
                      <a:pt x="10918" y="288"/>
                      <a:pt x="9912" y="591"/>
                    </a:cubicBezTo>
                    <a:cubicBezTo>
                      <a:pt x="9067" y="847"/>
                      <a:pt x="8285" y="870"/>
                      <a:pt x="7535" y="870"/>
                    </a:cubicBezTo>
                    <a:cubicBezTo>
                      <a:pt x="7367" y="870"/>
                      <a:pt x="7201" y="869"/>
                      <a:pt x="7036" y="869"/>
                    </a:cubicBezTo>
                    <a:cubicBezTo>
                      <a:pt x="6030" y="869"/>
                      <a:pt x="5070" y="912"/>
                      <a:pt x="4077" y="1528"/>
                    </a:cubicBezTo>
                    <a:cubicBezTo>
                      <a:pt x="2195" y="2697"/>
                      <a:pt x="1" y="5623"/>
                      <a:pt x="1" y="5623"/>
                    </a:cubicBezTo>
                    <a:cubicBezTo>
                      <a:pt x="1" y="5623"/>
                      <a:pt x="2535" y="4445"/>
                      <a:pt x="5802" y="4445"/>
                    </a:cubicBezTo>
                    <a:cubicBezTo>
                      <a:pt x="6474" y="4445"/>
                      <a:pt x="7177" y="4495"/>
                      <a:pt x="7896" y="4615"/>
                    </a:cubicBezTo>
                    <a:cubicBezTo>
                      <a:pt x="12106" y="5320"/>
                      <a:pt x="10804" y="10913"/>
                      <a:pt x="14578" y="13268"/>
                    </a:cubicBezTo>
                    <a:cubicBezTo>
                      <a:pt x="16428" y="14430"/>
                      <a:pt x="18241" y="14726"/>
                      <a:pt x="19605" y="14726"/>
                    </a:cubicBezTo>
                    <a:cubicBezTo>
                      <a:pt x="21015" y="14726"/>
                      <a:pt x="21946" y="14410"/>
                      <a:pt x="21946" y="14410"/>
                    </a:cubicBezTo>
                    <a:cubicBezTo>
                      <a:pt x="21946" y="14410"/>
                      <a:pt x="21705" y="10110"/>
                      <a:pt x="20153" y="7800"/>
                    </a:cubicBezTo>
                    <a:cubicBezTo>
                      <a:pt x="18601" y="5489"/>
                      <a:pt x="17397" y="3883"/>
                      <a:pt x="15809" y="1617"/>
                    </a:cubicBezTo>
                    <a:cubicBezTo>
                      <a:pt x="14957" y="395"/>
                      <a:pt x="13944" y="1"/>
                      <a:pt x="12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8"/>
              <p:cNvSpPr/>
              <p:nvPr/>
            </p:nvSpPr>
            <p:spPr>
              <a:xfrm>
                <a:off x="4436338" y="2450575"/>
                <a:ext cx="477900" cy="323450"/>
              </a:xfrm>
              <a:custGeom>
                <a:avLst/>
                <a:gdLst/>
                <a:ahLst/>
                <a:cxnLst/>
                <a:rect l="l" t="t" r="r" b="b"/>
                <a:pathLst>
                  <a:path w="19116" h="12938" extrusionOk="0">
                    <a:moveTo>
                      <a:pt x="5970" y="0"/>
                    </a:moveTo>
                    <a:cubicBezTo>
                      <a:pt x="3876" y="0"/>
                      <a:pt x="1681" y="646"/>
                      <a:pt x="24" y="1609"/>
                    </a:cubicBezTo>
                    <a:cubicBezTo>
                      <a:pt x="0" y="1625"/>
                      <a:pt x="20" y="1664"/>
                      <a:pt x="44" y="1664"/>
                    </a:cubicBezTo>
                    <a:cubicBezTo>
                      <a:pt x="46" y="1664"/>
                      <a:pt x="49" y="1663"/>
                      <a:pt x="51" y="1662"/>
                    </a:cubicBezTo>
                    <a:cubicBezTo>
                      <a:pt x="515" y="1430"/>
                      <a:pt x="997" y="1225"/>
                      <a:pt x="1479" y="1056"/>
                    </a:cubicBezTo>
                    <a:cubicBezTo>
                      <a:pt x="2888" y="571"/>
                      <a:pt x="4391" y="297"/>
                      <a:pt x="5879" y="297"/>
                    </a:cubicBezTo>
                    <a:cubicBezTo>
                      <a:pt x="5926" y="297"/>
                      <a:pt x="5973" y="297"/>
                      <a:pt x="6019" y="297"/>
                    </a:cubicBezTo>
                    <a:cubicBezTo>
                      <a:pt x="7036" y="315"/>
                      <a:pt x="8071" y="440"/>
                      <a:pt x="9008" y="824"/>
                    </a:cubicBezTo>
                    <a:cubicBezTo>
                      <a:pt x="11988" y="2171"/>
                      <a:pt x="14022" y="6426"/>
                      <a:pt x="15663" y="9147"/>
                    </a:cubicBezTo>
                    <a:cubicBezTo>
                      <a:pt x="16484" y="10512"/>
                      <a:pt x="17474" y="11734"/>
                      <a:pt x="18598" y="12858"/>
                    </a:cubicBezTo>
                    <a:cubicBezTo>
                      <a:pt x="18655" y="12911"/>
                      <a:pt x="18727" y="12937"/>
                      <a:pt x="18798" y="12937"/>
                    </a:cubicBezTo>
                    <a:cubicBezTo>
                      <a:pt x="18872" y="12937"/>
                      <a:pt x="18945" y="12908"/>
                      <a:pt x="18999" y="12849"/>
                    </a:cubicBezTo>
                    <a:cubicBezTo>
                      <a:pt x="19115" y="12733"/>
                      <a:pt x="19107" y="12546"/>
                      <a:pt x="18991" y="12439"/>
                    </a:cubicBezTo>
                    <a:cubicBezTo>
                      <a:pt x="17706" y="11208"/>
                      <a:pt x="16609" y="9754"/>
                      <a:pt x="15699" y="8219"/>
                    </a:cubicBezTo>
                    <a:cubicBezTo>
                      <a:pt x="14262" y="5909"/>
                      <a:pt x="11559" y="1716"/>
                      <a:pt x="9115" y="592"/>
                    </a:cubicBezTo>
                    <a:cubicBezTo>
                      <a:pt x="8158" y="181"/>
                      <a:pt x="7078" y="0"/>
                      <a:pt x="5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8"/>
              <p:cNvSpPr/>
              <p:nvPr/>
            </p:nvSpPr>
            <p:spPr>
              <a:xfrm>
                <a:off x="4903500" y="2554500"/>
                <a:ext cx="27450" cy="248200"/>
              </a:xfrm>
              <a:custGeom>
                <a:avLst/>
                <a:gdLst/>
                <a:ahLst/>
                <a:cxnLst/>
                <a:rect l="l" t="t" r="r" b="b"/>
                <a:pathLst>
                  <a:path w="1098" h="9928" extrusionOk="0">
                    <a:moveTo>
                      <a:pt x="316" y="0"/>
                    </a:moveTo>
                    <a:cubicBezTo>
                      <a:pt x="295" y="0"/>
                      <a:pt x="273" y="2"/>
                      <a:pt x="250" y="7"/>
                    </a:cubicBezTo>
                    <a:cubicBezTo>
                      <a:pt x="99" y="34"/>
                      <a:pt x="0" y="186"/>
                      <a:pt x="36" y="337"/>
                    </a:cubicBezTo>
                    <a:cubicBezTo>
                      <a:pt x="36" y="364"/>
                      <a:pt x="527" y="2871"/>
                      <a:pt x="215" y="9624"/>
                    </a:cubicBezTo>
                    <a:cubicBezTo>
                      <a:pt x="206" y="9785"/>
                      <a:pt x="331" y="9919"/>
                      <a:pt x="482" y="9928"/>
                    </a:cubicBezTo>
                    <a:lnTo>
                      <a:pt x="500" y="9928"/>
                    </a:lnTo>
                    <a:cubicBezTo>
                      <a:pt x="643" y="9928"/>
                      <a:pt x="777" y="9803"/>
                      <a:pt x="777" y="9651"/>
                    </a:cubicBezTo>
                    <a:cubicBezTo>
                      <a:pt x="1098" y="2800"/>
                      <a:pt x="607" y="329"/>
                      <a:pt x="589" y="221"/>
                    </a:cubicBezTo>
                    <a:cubicBezTo>
                      <a:pt x="559" y="91"/>
                      <a:pt x="448" y="0"/>
                      <a:pt x="3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8"/>
              <p:cNvSpPr/>
              <p:nvPr/>
            </p:nvSpPr>
            <p:spPr>
              <a:xfrm>
                <a:off x="4834800" y="2124225"/>
                <a:ext cx="270775" cy="435375"/>
              </a:xfrm>
              <a:custGeom>
                <a:avLst/>
                <a:gdLst/>
                <a:ahLst/>
                <a:cxnLst/>
                <a:rect l="l" t="t" r="r" b="b"/>
                <a:pathLst>
                  <a:path w="10831" h="17415" extrusionOk="0">
                    <a:moveTo>
                      <a:pt x="10831" y="1"/>
                    </a:moveTo>
                    <a:cubicBezTo>
                      <a:pt x="10831" y="1"/>
                      <a:pt x="8110" y="1268"/>
                      <a:pt x="5844" y="1955"/>
                    </a:cubicBezTo>
                    <a:cubicBezTo>
                      <a:pt x="3578" y="2641"/>
                      <a:pt x="1901" y="3239"/>
                      <a:pt x="1366" y="6156"/>
                    </a:cubicBezTo>
                    <a:cubicBezTo>
                      <a:pt x="830" y="9065"/>
                      <a:pt x="1" y="12910"/>
                      <a:pt x="830" y="14712"/>
                    </a:cubicBezTo>
                    <a:cubicBezTo>
                      <a:pt x="1660" y="16514"/>
                      <a:pt x="3070" y="17415"/>
                      <a:pt x="3070" y="17415"/>
                    </a:cubicBezTo>
                    <a:cubicBezTo>
                      <a:pt x="3070" y="17415"/>
                      <a:pt x="5915" y="17192"/>
                      <a:pt x="6977" y="13909"/>
                    </a:cubicBezTo>
                    <a:cubicBezTo>
                      <a:pt x="8039" y="10626"/>
                      <a:pt x="8155" y="7182"/>
                      <a:pt x="8404" y="5880"/>
                    </a:cubicBezTo>
                    <a:cubicBezTo>
                      <a:pt x="8824" y="3748"/>
                      <a:pt x="10831" y="1"/>
                      <a:pt x="108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8"/>
              <p:cNvSpPr/>
              <p:nvPr/>
            </p:nvSpPr>
            <p:spPr>
              <a:xfrm>
                <a:off x="4904625" y="2169375"/>
                <a:ext cx="155325" cy="396925"/>
              </a:xfrm>
              <a:custGeom>
                <a:avLst/>
                <a:gdLst/>
                <a:ahLst/>
                <a:cxnLst/>
                <a:rect l="l" t="t" r="r" b="b"/>
                <a:pathLst>
                  <a:path w="6213" h="15877" extrusionOk="0">
                    <a:moveTo>
                      <a:pt x="6179" y="1"/>
                    </a:moveTo>
                    <a:cubicBezTo>
                      <a:pt x="6175" y="1"/>
                      <a:pt x="6170" y="2"/>
                      <a:pt x="6165" y="6"/>
                    </a:cubicBezTo>
                    <a:cubicBezTo>
                      <a:pt x="4898" y="764"/>
                      <a:pt x="3756" y="1719"/>
                      <a:pt x="2819" y="2861"/>
                    </a:cubicBezTo>
                    <a:cubicBezTo>
                      <a:pt x="2132" y="3735"/>
                      <a:pt x="1552" y="4707"/>
                      <a:pt x="1204" y="5769"/>
                    </a:cubicBezTo>
                    <a:cubicBezTo>
                      <a:pt x="678" y="7535"/>
                      <a:pt x="455" y="9373"/>
                      <a:pt x="294" y="11202"/>
                    </a:cubicBezTo>
                    <a:cubicBezTo>
                      <a:pt x="170" y="12665"/>
                      <a:pt x="71" y="14128"/>
                      <a:pt x="9" y="15600"/>
                    </a:cubicBezTo>
                    <a:cubicBezTo>
                      <a:pt x="0" y="15742"/>
                      <a:pt x="116" y="15876"/>
                      <a:pt x="268" y="15876"/>
                    </a:cubicBezTo>
                    <a:cubicBezTo>
                      <a:pt x="273" y="15877"/>
                      <a:pt x="279" y="15877"/>
                      <a:pt x="284" y="15877"/>
                    </a:cubicBezTo>
                    <a:cubicBezTo>
                      <a:pt x="428" y="15877"/>
                      <a:pt x="544" y="15764"/>
                      <a:pt x="544" y="15618"/>
                    </a:cubicBezTo>
                    <a:cubicBezTo>
                      <a:pt x="607" y="14163"/>
                      <a:pt x="696" y="12700"/>
                      <a:pt x="812" y="11246"/>
                    </a:cubicBezTo>
                    <a:cubicBezTo>
                      <a:pt x="937" y="9792"/>
                      <a:pt x="1080" y="8347"/>
                      <a:pt x="1240" y="6893"/>
                    </a:cubicBezTo>
                    <a:cubicBezTo>
                      <a:pt x="1320" y="6170"/>
                      <a:pt x="1454" y="5465"/>
                      <a:pt x="1793" y="4814"/>
                    </a:cubicBezTo>
                    <a:cubicBezTo>
                      <a:pt x="2114" y="4172"/>
                      <a:pt x="2560" y="3592"/>
                      <a:pt x="3033" y="3039"/>
                    </a:cubicBezTo>
                    <a:cubicBezTo>
                      <a:pt x="3970" y="1942"/>
                      <a:pt x="5040" y="943"/>
                      <a:pt x="6191" y="41"/>
                    </a:cubicBezTo>
                    <a:cubicBezTo>
                      <a:pt x="6213" y="27"/>
                      <a:pt x="6200" y="1"/>
                      <a:pt x="6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18"/>
            <p:cNvGrpSpPr/>
            <p:nvPr/>
          </p:nvGrpSpPr>
          <p:grpSpPr>
            <a:xfrm rot="-9733257">
              <a:off x="741344" y="-86145"/>
              <a:ext cx="940230" cy="852795"/>
              <a:chOff x="4357538" y="2124225"/>
              <a:chExt cx="748038" cy="678475"/>
            </a:xfrm>
          </p:grpSpPr>
          <p:sp>
            <p:nvSpPr>
              <p:cNvPr id="311" name="Google Shape;311;p18"/>
              <p:cNvSpPr/>
              <p:nvPr/>
            </p:nvSpPr>
            <p:spPr>
              <a:xfrm>
                <a:off x="4357538" y="2406650"/>
                <a:ext cx="548675" cy="368150"/>
              </a:xfrm>
              <a:custGeom>
                <a:avLst/>
                <a:gdLst/>
                <a:ahLst/>
                <a:cxnLst/>
                <a:rect l="l" t="t" r="r" b="b"/>
                <a:pathLst>
                  <a:path w="21947" h="14726" extrusionOk="0">
                    <a:moveTo>
                      <a:pt x="12848" y="1"/>
                    </a:moveTo>
                    <a:cubicBezTo>
                      <a:pt x="11913" y="1"/>
                      <a:pt x="10918" y="288"/>
                      <a:pt x="9912" y="591"/>
                    </a:cubicBezTo>
                    <a:cubicBezTo>
                      <a:pt x="9067" y="847"/>
                      <a:pt x="8285" y="870"/>
                      <a:pt x="7535" y="870"/>
                    </a:cubicBezTo>
                    <a:cubicBezTo>
                      <a:pt x="7367" y="870"/>
                      <a:pt x="7201" y="869"/>
                      <a:pt x="7036" y="869"/>
                    </a:cubicBezTo>
                    <a:cubicBezTo>
                      <a:pt x="6030" y="869"/>
                      <a:pt x="5070" y="912"/>
                      <a:pt x="4077" y="1528"/>
                    </a:cubicBezTo>
                    <a:cubicBezTo>
                      <a:pt x="2195" y="2697"/>
                      <a:pt x="1" y="5623"/>
                      <a:pt x="1" y="5623"/>
                    </a:cubicBezTo>
                    <a:cubicBezTo>
                      <a:pt x="1" y="5623"/>
                      <a:pt x="2535" y="4445"/>
                      <a:pt x="5802" y="4445"/>
                    </a:cubicBezTo>
                    <a:cubicBezTo>
                      <a:pt x="6474" y="4445"/>
                      <a:pt x="7177" y="4495"/>
                      <a:pt x="7896" y="4615"/>
                    </a:cubicBezTo>
                    <a:cubicBezTo>
                      <a:pt x="12106" y="5320"/>
                      <a:pt x="10804" y="10913"/>
                      <a:pt x="14578" y="13268"/>
                    </a:cubicBezTo>
                    <a:cubicBezTo>
                      <a:pt x="16428" y="14430"/>
                      <a:pt x="18241" y="14726"/>
                      <a:pt x="19605" y="14726"/>
                    </a:cubicBezTo>
                    <a:cubicBezTo>
                      <a:pt x="21015" y="14726"/>
                      <a:pt x="21946" y="14410"/>
                      <a:pt x="21946" y="14410"/>
                    </a:cubicBezTo>
                    <a:cubicBezTo>
                      <a:pt x="21946" y="14410"/>
                      <a:pt x="21705" y="10110"/>
                      <a:pt x="20153" y="7800"/>
                    </a:cubicBezTo>
                    <a:cubicBezTo>
                      <a:pt x="18601" y="5489"/>
                      <a:pt x="17397" y="3883"/>
                      <a:pt x="15809" y="1617"/>
                    </a:cubicBezTo>
                    <a:cubicBezTo>
                      <a:pt x="14957" y="395"/>
                      <a:pt x="13944" y="1"/>
                      <a:pt x="12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8"/>
              <p:cNvSpPr/>
              <p:nvPr/>
            </p:nvSpPr>
            <p:spPr>
              <a:xfrm>
                <a:off x="4436338" y="2450575"/>
                <a:ext cx="477900" cy="323450"/>
              </a:xfrm>
              <a:custGeom>
                <a:avLst/>
                <a:gdLst/>
                <a:ahLst/>
                <a:cxnLst/>
                <a:rect l="l" t="t" r="r" b="b"/>
                <a:pathLst>
                  <a:path w="19116" h="12938" extrusionOk="0">
                    <a:moveTo>
                      <a:pt x="5970" y="0"/>
                    </a:moveTo>
                    <a:cubicBezTo>
                      <a:pt x="3876" y="0"/>
                      <a:pt x="1681" y="646"/>
                      <a:pt x="24" y="1609"/>
                    </a:cubicBezTo>
                    <a:cubicBezTo>
                      <a:pt x="0" y="1625"/>
                      <a:pt x="20" y="1664"/>
                      <a:pt x="44" y="1664"/>
                    </a:cubicBezTo>
                    <a:cubicBezTo>
                      <a:pt x="46" y="1664"/>
                      <a:pt x="49" y="1663"/>
                      <a:pt x="51" y="1662"/>
                    </a:cubicBezTo>
                    <a:cubicBezTo>
                      <a:pt x="515" y="1430"/>
                      <a:pt x="997" y="1225"/>
                      <a:pt x="1479" y="1056"/>
                    </a:cubicBezTo>
                    <a:cubicBezTo>
                      <a:pt x="2888" y="571"/>
                      <a:pt x="4391" y="297"/>
                      <a:pt x="5879" y="297"/>
                    </a:cubicBezTo>
                    <a:cubicBezTo>
                      <a:pt x="5926" y="297"/>
                      <a:pt x="5973" y="297"/>
                      <a:pt x="6019" y="297"/>
                    </a:cubicBezTo>
                    <a:cubicBezTo>
                      <a:pt x="7036" y="315"/>
                      <a:pt x="8071" y="440"/>
                      <a:pt x="9008" y="824"/>
                    </a:cubicBezTo>
                    <a:cubicBezTo>
                      <a:pt x="11988" y="2171"/>
                      <a:pt x="14022" y="6426"/>
                      <a:pt x="15663" y="9147"/>
                    </a:cubicBezTo>
                    <a:cubicBezTo>
                      <a:pt x="16484" y="10512"/>
                      <a:pt x="17474" y="11734"/>
                      <a:pt x="18598" y="12858"/>
                    </a:cubicBezTo>
                    <a:cubicBezTo>
                      <a:pt x="18655" y="12911"/>
                      <a:pt x="18727" y="12937"/>
                      <a:pt x="18798" y="12937"/>
                    </a:cubicBezTo>
                    <a:cubicBezTo>
                      <a:pt x="18872" y="12937"/>
                      <a:pt x="18945" y="12908"/>
                      <a:pt x="18999" y="12849"/>
                    </a:cubicBezTo>
                    <a:cubicBezTo>
                      <a:pt x="19115" y="12733"/>
                      <a:pt x="19107" y="12546"/>
                      <a:pt x="18991" y="12439"/>
                    </a:cubicBezTo>
                    <a:cubicBezTo>
                      <a:pt x="17706" y="11208"/>
                      <a:pt x="16609" y="9754"/>
                      <a:pt x="15699" y="8219"/>
                    </a:cubicBezTo>
                    <a:cubicBezTo>
                      <a:pt x="14262" y="5909"/>
                      <a:pt x="11559" y="1716"/>
                      <a:pt x="9115" y="592"/>
                    </a:cubicBezTo>
                    <a:cubicBezTo>
                      <a:pt x="8158" y="181"/>
                      <a:pt x="7078" y="0"/>
                      <a:pt x="5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8"/>
              <p:cNvSpPr/>
              <p:nvPr/>
            </p:nvSpPr>
            <p:spPr>
              <a:xfrm>
                <a:off x="4903500" y="2554500"/>
                <a:ext cx="27450" cy="248200"/>
              </a:xfrm>
              <a:custGeom>
                <a:avLst/>
                <a:gdLst/>
                <a:ahLst/>
                <a:cxnLst/>
                <a:rect l="l" t="t" r="r" b="b"/>
                <a:pathLst>
                  <a:path w="1098" h="9928" extrusionOk="0">
                    <a:moveTo>
                      <a:pt x="316" y="0"/>
                    </a:moveTo>
                    <a:cubicBezTo>
                      <a:pt x="295" y="0"/>
                      <a:pt x="273" y="2"/>
                      <a:pt x="250" y="7"/>
                    </a:cubicBezTo>
                    <a:cubicBezTo>
                      <a:pt x="99" y="34"/>
                      <a:pt x="0" y="186"/>
                      <a:pt x="36" y="337"/>
                    </a:cubicBezTo>
                    <a:cubicBezTo>
                      <a:pt x="36" y="364"/>
                      <a:pt x="527" y="2871"/>
                      <a:pt x="215" y="9624"/>
                    </a:cubicBezTo>
                    <a:cubicBezTo>
                      <a:pt x="206" y="9785"/>
                      <a:pt x="331" y="9919"/>
                      <a:pt x="482" y="9928"/>
                    </a:cubicBezTo>
                    <a:lnTo>
                      <a:pt x="500" y="9928"/>
                    </a:lnTo>
                    <a:cubicBezTo>
                      <a:pt x="643" y="9928"/>
                      <a:pt x="777" y="9803"/>
                      <a:pt x="777" y="9651"/>
                    </a:cubicBezTo>
                    <a:cubicBezTo>
                      <a:pt x="1098" y="2800"/>
                      <a:pt x="607" y="329"/>
                      <a:pt x="589" y="221"/>
                    </a:cubicBezTo>
                    <a:cubicBezTo>
                      <a:pt x="559" y="91"/>
                      <a:pt x="448" y="0"/>
                      <a:pt x="3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8"/>
              <p:cNvSpPr/>
              <p:nvPr/>
            </p:nvSpPr>
            <p:spPr>
              <a:xfrm>
                <a:off x="4834800" y="2124225"/>
                <a:ext cx="270775" cy="435375"/>
              </a:xfrm>
              <a:custGeom>
                <a:avLst/>
                <a:gdLst/>
                <a:ahLst/>
                <a:cxnLst/>
                <a:rect l="l" t="t" r="r" b="b"/>
                <a:pathLst>
                  <a:path w="10831" h="17415" extrusionOk="0">
                    <a:moveTo>
                      <a:pt x="10831" y="1"/>
                    </a:moveTo>
                    <a:cubicBezTo>
                      <a:pt x="10831" y="1"/>
                      <a:pt x="8110" y="1268"/>
                      <a:pt x="5844" y="1955"/>
                    </a:cubicBezTo>
                    <a:cubicBezTo>
                      <a:pt x="3578" y="2641"/>
                      <a:pt x="1901" y="3239"/>
                      <a:pt x="1366" y="6156"/>
                    </a:cubicBezTo>
                    <a:cubicBezTo>
                      <a:pt x="830" y="9065"/>
                      <a:pt x="1" y="12910"/>
                      <a:pt x="830" y="14712"/>
                    </a:cubicBezTo>
                    <a:cubicBezTo>
                      <a:pt x="1660" y="16514"/>
                      <a:pt x="3070" y="17415"/>
                      <a:pt x="3070" y="17415"/>
                    </a:cubicBezTo>
                    <a:cubicBezTo>
                      <a:pt x="3070" y="17415"/>
                      <a:pt x="5915" y="17192"/>
                      <a:pt x="6977" y="13909"/>
                    </a:cubicBezTo>
                    <a:cubicBezTo>
                      <a:pt x="8039" y="10626"/>
                      <a:pt x="8155" y="7182"/>
                      <a:pt x="8404" y="5880"/>
                    </a:cubicBezTo>
                    <a:cubicBezTo>
                      <a:pt x="8824" y="3748"/>
                      <a:pt x="10831" y="1"/>
                      <a:pt x="108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8"/>
              <p:cNvSpPr/>
              <p:nvPr/>
            </p:nvSpPr>
            <p:spPr>
              <a:xfrm>
                <a:off x="4904625" y="2169375"/>
                <a:ext cx="155325" cy="396925"/>
              </a:xfrm>
              <a:custGeom>
                <a:avLst/>
                <a:gdLst/>
                <a:ahLst/>
                <a:cxnLst/>
                <a:rect l="l" t="t" r="r" b="b"/>
                <a:pathLst>
                  <a:path w="6213" h="15877" extrusionOk="0">
                    <a:moveTo>
                      <a:pt x="6179" y="1"/>
                    </a:moveTo>
                    <a:cubicBezTo>
                      <a:pt x="6175" y="1"/>
                      <a:pt x="6170" y="2"/>
                      <a:pt x="6165" y="6"/>
                    </a:cubicBezTo>
                    <a:cubicBezTo>
                      <a:pt x="4898" y="764"/>
                      <a:pt x="3756" y="1719"/>
                      <a:pt x="2819" y="2861"/>
                    </a:cubicBezTo>
                    <a:cubicBezTo>
                      <a:pt x="2132" y="3735"/>
                      <a:pt x="1552" y="4707"/>
                      <a:pt x="1204" y="5769"/>
                    </a:cubicBezTo>
                    <a:cubicBezTo>
                      <a:pt x="678" y="7535"/>
                      <a:pt x="455" y="9373"/>
                      <a:pt x="294" y="11202"/>
                    </a:cubicBezTo>
                    <a:cubicBezTo>
                      <a:pt x="170" y="12665"/>
                      <a:pt x="71" y="14128"/>
                      <a:pt x="9" y="15600"/>
                    </a:cubicBezTo>
                    <a:cubicBezTo>
                      <a:pt x="0" y="15742"/>
                      <a:pt x="116" y="15876"/>
                      <a:pt x="268" y="15876"/>
                    </a:cubicBezTo>
                    <a:cubicBezTo>
                      <a:pt x="273" y="15877"/>
                      <a:pt x="279" y="15877"/>
                      <a:pt x="284" y="15877"/>
                    </a:cubicBezTo>
                    <a:cubicBezTo>
                      <a:pt x="428" y="15877"/>
                      <a:pt x="544" y="15764"/>
                      <a:pt x="544" y="15618"/>
                    </a:cubicBezTo>
                    <a:cubicBezTo>
                      <a:pt x="607" y="14163"/>
                      <a:pt x="696" y="12700"/>
                      <a:pt x="812" y="11246"/>
                    </a:cubicBezTo>
                    <a:cubicBezTo>
                      <a:pt x="937" y="9792"/>
                      <a:pt x="1080" y="8347"/>
                      <a:pt x="1240" y="6893"/>
                    </a:cubicBezTo>
                    <a:cubicBezTo>
                      <a:pt x="1320" y="6170"/>
                      <a:pt x="1454" y="5465"/>
                      <a:pt x="1793" y="4814"/>
                    </a:cubicBezTo>
                    <a:cubicBezTo>
                      <a:pt x="2114" y="4172"/>
                      <a:pt x="2560" y="3592"/>
                      <a:pt x="3033" y="3039"/>
                    </a:cubicBezTo>
                    <a:cubicBezTo>
                      <a:pt x="3970" y="1942"/>
                      <a:pt x="5040" y="943"/>
                      <a:pt x="6191" y="41"/>
                    </a:cubicBezTo>
                    <a:cubicBezTo>
                      <a:pt x="6213" y="27"/>
                      <a:pt x="6200" y="1"/>
                      <a:pt x="6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18"/>
            <p:cNvGrpSpPr/>
            <p:nvPr/>
          </p:nvGrpSpPr>
          <p:grpSpPr>
            <a:xfrm rot="4878079">
              <a:off x="-167040" y="4177595"/>
              <a:ext cx="940252" cy="852815"/>
              <a:chOff x="4357538" y="2124225"/>
              <a:chExt cx="748038" cy="678475"/>
            </a:xfrm>
          </p:grpSpPr>
          <p:sp>
            <p:nvSpPr>
              <p:cNvPr id="317" name="Google Shape;317;p18"/>
              <p:cNvSpPr/>
              <p:nvPr/>
            </p:nvSpPr>
            <p:spPr>
              <a:xfrm>
                <a:off x="4357538" y="2406650"/>
                <a:ext cx="548675" cy="368150"/>
              </a:xfrm>
              <a:custGeom>
                <a:avLst/>
                <a:gdLst/>
                <a:ahLst/>
                <a:cxnLst/>
                <a:rect l="l" t="t" r="r" b="b"/>
                <a:pathLst>
                  <a:path w="21947" h="14726" extrusionOk="0">
                    <a:moveTo>
                      <a:pt x="12848" y="1"/>
                    </a:moveTo>
                    <a:cubicBezTo>
                      <a:pt x="11913" y="1"/>
                      <a:pt x="10918" y="288"/>
                      <a:pt x="9912" y="591"/>
                    </a:cubicBezTo>
                    <a:cubicBezTo>
                      <a:pt x="9067" y="847"/>
                      <a:pt x="8285" y="870"/>
                      <a:pt x="7535" y="870"/>
                    </a:cubicBezTo>
                    <a:cubicBezTo>
                      <a:pt x="7367" y="870"/>
                      <a:pt x="7201" y="869"/>
                      <a:pt x="7036" y="869"/>
                    </a:cubicBezTo>
                    <a:cubicBezTo>
                      <a:pt x="6030" y="869"/>
                      <a:pt x="5070" y="912"/>
                      <a:pt x="4077" y="1528"/>
                    </a:cubicBezTo>
                    <a:cubicBezTo>
                      <a:pt x="2195" y="2697"/>
                      <a:pt x="1" y="5623"/>
                      <a:pt x="1" y="5623"/>
                    </a:cubicBezTo>
                    <a:cubicBezTo>
                      <a:pt x="1" y="5623"/>
                      <a:pt x="2535" y="4445"/>
                      <a:pt x="5802" y="4445"/>
                    </a:cubicBezTo>
                    <a:cubicBezTo>
                      <a:pt x="6474" y="4445"/>
                      <a:pt x="7177" y="4495"/>
                      <a:pt x="7896" y="4615"/>
                    </a:cubicBezTo>
                    <a:cubicBezTo>
                      <a:pt x="12106" y="5320"/>
                      <a:pt x="10804" y="10913"/>
                      <a:pt x="14578" y="13268"/>
                    </a:cubicBezTo>
                    <a:cubicBezTo>
                      <a:pt x="16428" y="14430"/>
                      <a:pt x="18241" y="14726"/>
                      <a:pt x="19605" y="14726"/>
                    </a:cubicBezTo>
                    <a:cubicBezTo>
                      <a:pt x="21015" y="14726"/>
                      <a:pt x="21946" y="14410"/>
                      <a:pt x="21946" y="14410"/>
                    </a:cubicBezTo>
                    <a:cubicBezTo>
                      <a:pt x="21946" y="14410"/>
                      <a:pt x="21705" y="10110"/>
                      <a:pt x="20153" y="7800"/>
                    </a:cubicBezTo>
                    <a:cubicBezTo>
                      <a:pt x="18601" y="5489"/>
                      <a:pt x="17397" y="3883"/>
                      <a:pt x="15809" y="1617"/>
                    </a:cubicBezTo>
                    <a:cubicBezTo>
                      <a:pt x="14957" y="395"/>
                      <a:pt x="13944" y="1"/>
                      <a:pt x="12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8"/>
              <p:cNvSpPr/>
              <p:nvPr/>
            </p:nvSpPr>
            <p:spPr>
              <a:xfrm>
                <a:off x="4436338" y="2450575"/>
                <a:ext cx="477900" cy="323450"/>
              </a:xfrm>
              <a:custGeom>
                <a:avLst/>
                <a:gdLst/>
                <a:ahLst/>
                <a:cxnLst/>
                <a:rect l="l" t="t" r="r" b="b"/>
                <a:pathLst>
                  <a:path w="19116" h="12938" extrusionOk="0">
                    <a:moveTo>
                      <a:pt x="5970" y="0"/>
                    </a:moveTo>
                    <a:cubicBezTo>
                      <a:pt x="3876" y="0"/>
                      <a:pt x="1681" y="646"/>
                      <a:pt x="24" y="1609"/>
                    </a:cubicBezTo>
                    <a:cubicBezTo>
                      <a:pt x="0" y="1625"/>
                      <a:pt x="20" y="1664"/>
                      <a:pt x="44" y="1664"/>
                    </a:cubicBezTo>
                    <a:cubicBezTo>
                      <a:pt x="46" y="1664"/>
                      <a:pt x="49" y="1663"/>
                      <a:pt x="51" y="1662"/>
                    </a:cubicBezTo>
                    <a:cubicBezTo>
                      <a:pt x="515" y="1430"/>
                      <a:pt x="997" y="1225"/>
                      <a:pt x="1479" y="1056"/>
                    </a:cubicBezTo>
                    <a:cubicBezTo>
                      <a:pt x="2888" y="571"/>
                      <a:pt x="4391" y="297"/>
                      <a:pt x="5879" y="297"/>
                    </a:cubicBezTo>
                    <a:cubicBezTo>
                      <a:pt x="5926" y="297"/>
                      <a:pt x="5973" y="297"/>
                      <a:pt x="6019" y="297"/>
                    </a:cubicBezTo>
                    <a:cubicBezTo>
                      <a:pt x="7036" y="315"/>
                      <a:pt x="8071" y="440"/>
                      <a:pt x="9008" y="824"/>
                    </a:cubicBezTo>
                    <a:cubicBezTo>
                      <a:pt x="11988" y="2171"/>
                      <a:pt x="14022" y="6426"/>
                      <a:pt x="15663" y="9147"/>
                    </a:cubicBezTo>
                    <a:cubicBezTo>
                      <a:pt x="16484" y="10512"/>
                      <a:pt x="17474" y="11734"/>
                      <a:pt x="18598" y="12858"/>
                    </a:cubicBezTo>
                    <a:cubicBezTo>
                      <a:pt x="18655" y="12911"/>
                      <a:pt x="18727" y="12937"/>
                      <a:pt x="18798" y="12937"/>
                    </a:cubicBezTo>
                    <a:cubicBezTo>
                      <a:pt x="18872" y="12937"/>
                      <a:pt x="18945" y="12908"/>
                      <a:pt x="18999" y="12849"/>
                    </a:cubicBezTo>
                    <a:cubicBezTo>
                      <a:pt x="19115" y="12733"/>
                      <a:pt x="19107" y="12546"/>
                      <a:pt x="18991" y="12439"/>
                    </a:cubicBezTo>
                    <a:cubicBezTo>
                      <a:pt x="17706" y="11208"/>
                      <a:pt x="16609" y="9754"/>
                      <a:pt x="15699" y="8219"/>
                    </a:cubicBezTo>
                    <a:cubicBezTo>
                      <a:pt x="14262" y="5909"/>
                      <a:pt x="11559" y="1716"/>
                      <a:pt x="9115" y="592"/>
                    </a:cubicBezTo>
                    <a:cubicBezTo>
                      <a:pt x="8158" y="181"/>
                      <a:pt x="7078" y="0"/>
                      <a:pt x="5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8"/>
              <p:cNvSpPr/>
              <p:nvPr/>
            </p:nvSpPr>
            <p:spPr>
              <a:xfrm>
                <a:off x="4903500" y="2554500"/>
                <a:ext cx="27450" cy="248200"/>
              </a:xfrm>
              <a:custGeom>
                <a:avLst/>
                <a:gdLst/>
                <a:ahLst/>
                <a:cxnLst/>
                <a:rect l="l" t="t" r="r" b="b"/>
                <a:pathLst>
                  <a:path w="1098" h="9928" extrusionOk="0">
                    <a:moveTo>
                      <a:pt x="316" y="0"/>
                    </a:moveTo>
                    <a:cubicBezTo>
                      <a:pt x="295" y="0"/>
                      <a:pt x="273" y="2"/>
                      <a:pt x="250" y="7"/>
                    </a:cubicBezTo>
                    <a:cubicBezTo>
                      <a:pt x="99" y="34"/>
                      <a:pt x="0" y="186"/>
                      <a:pt x="36" y="337"/>
                    </a:cubicBezTo>
                    <a:cubicBezTo>
                      <a:pt x="36" y="364"/>
                      <a:pt x="527" y="2871"/>
                      <a:pt x="215" y="9624"/>
                    </a:cubicBezTo>
                    <a:cubicBezTo>
                      <a:pt x="206" y="9785"/>
                      <a:pt x="331" y="9919"/>
                      <a:pt x="482" y="9928"/>
                    </a:cubicBezTo>
                    <a:lnTo>
                      <a:pt x="500" y="9928"/>
                    </a:lnTo>
                    <a:cubicBezTo>
                      <a:pt x="643" y="9928"/>
                      <a:pt x="777" y="9803"/>
                      <a:pt x="777" y="9651"/>
                    </a:cubicBezTo>
                    <a:cubicBezTo>
                      <a:pt x="1098" y="2800"/>
                      <a:pt x="607" y="329"/>
                      <a:pt x="589" y="221"/>
                    </a:cubicBezTo>
                    <a:cubicBezTo>
                      <a:pt x="559" y="91"/>
                      <a:pt x="448" y="0"/>
                      <a:pt x="3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8"/>
              <p:cNvSpPr/>
              <p:nvPr/>
            </p:nvSpPr>
            <p:spPr>
              <a:xfrm>
                <a:off x="4834800" y="2124225"/>
                <a:ext cx="270775" cy="435375"/>
              </a:xfrm>
              <a:custGeom>
                <a:avLst/>
                <a:gdLst/>
                <a:ahLst/>
                <a:cxnLst/>
                <a:rect l="l" t="t" r="r" b="b"/>
                <a:pathLst>
                  <a:path w="10831" h="17415" extrusionOk="0">
                    <a:moveTo>
                      <a:pt x="10831" y="1"/>
                    </a:moveTo>
                    <a:cubicBezTo>
                      <a:pt x="10831" y="1"/>
                      <a:pt x="8110" y="1268"/>
                      <a:pt x="5844" y="1955"/>
                    </a:cubicBezTo>
                    <a:cubicBezTo>
                      <a:pt x="3578" y="2641"/>
                      <a:pt x="1901" y="3239"/>
                      <a:pt x="1366" y="6156"/>
                    </a:cubicBezTo>
                    <a:cubicBezTo>
                      <a:pt x="830" y="9065"/>
                      <a:pt x="1" y="12910"/>
                      <a:pt x="830" y="14712"/>
                    </a:cubicBezTo>
                    <a:cubicBezTo>
                      <a:pt x="1660" y="16514"/>
                      <a:pt x="3070" y="17415"/>
                      <a:pt x="3070" y="17415"/>
                    </a:cubicBezTo>
                    <a:cubicBezTo>
                      <a:pt x="3070" y="17415"/>
                      <a:pt x="5915" y="17192"/>
                      <a:pt x="6977" y="13909"/>
                    </a:cubicBezTo>
                    <a:cubicBezTo>
                      <a:pt x="8039" y="10626"/>
                      <a:pt x="8155" y="7182"/>
                      <a:pt x="8404" y="5880"/>
                    </a:cubicBezTo>
                    <a:cubicBezTo>
                      <a:pt x="8824" y="3748"/>
                      <a:pt x="10831" y="1"/>
                      <a:pt x="108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8"/>
              <p:cNvSpPr/>
              <p:nvPr/>
            </p:nvSpPr>
            <p:spPr>
              <a:xfrm>
                <a:off x="4904625" y="2169375"/>
                <a:ext cx="155325" cy="396925"/>
              </a:xfrm>
              <a:custGeom>
                <a:avLst/>
                <a:gdLst/>
                <a:ahLst/>
                <a:cxnLst/>
                <a:rect l="l" t="t" r="r" b="b"/>
                <a:pathLst>
                  <a:path w="6213" h="15877" extrusionOk="0">
                    <a:moveTo>
                      <a:pt x="6179" y="1"/>
                    </a:moveTo>
                    <a:cubicBezTo>
                      <a:pt x="6175" y="1"/>
                      <a:pt x="6170" y="2"/>
                      <a:pt x="6165" y="6"/>
                    </a:cubicBezTo>
                    <a:cubicBezTo>
                      <a:pt x="4898" y="764"/>
                      <a:pt x="3756" y="1719"/>
                      <a:pt x="2819" y="2861"/>
                    </a:cubicBezTo>
                    <a:cubicBezTo>
                      <a:pt x="2132" y="3735"/>
                      <a:pt x="1552" y="4707"/>
                      <a:pt x="1204" y="5769"/>
                    </a:cubicBezTo>
                    <a:cubicBezTo>
                      <a:pt x="678" y="7535"/>
                      <a:pt x="455" y="9373"/>
                      <a:pt x="294" y="11202"/>
                    </a:cubicBezTo>
                    <a:cubicBezTo>
                      <a:pt x="170" y="12665"/>
                      <a:pt x="71" y="14128"/>
                      <a:pt x="9" y="15600"/>
                    </a:cubicBezTo>
                    <a:cubicBezTo>
                      <a:pt x="0" y="15742"/>
                      <a:pt x="116" y="15876"/>
                      <a:pt x="268" y="15876"/>
                    </a:cubicBezTo>
                    <a:cubicBezTo>
                      <a:pt x="273" y="15877"/>
                      <a:pt x="279" y="15877"/>
                      <a:pt x="284" y="15877"/>
                    </a:cubicBezTo>
                    <a:cubicBezTo>
                      <a:pt x="428" y="15877"/>
                      <a:pt x="544" y="15764"/>
                      <a:pt x="544" y="15618"/>
                    </a:cubicBezTo>
                    <a:cubicBezTo>
                      <a:pt x="607" y="14163"/>
                      <a:pt x="696" y="12700"/>
                      <a:pt x="812" y="11246"/>
                    </a:cubicBezTo>
                    <a:cubicBezTo>
                      <a:pt x="937" y="9792"/>
                      <a:pt x="1080" y="8347"/>
                      <a:pt x="1240" y="6893"/>
                    </a:cubicBezTo>
                    <a:cubicBezTo>
                      <a:pt x="1320" y="6170"/>
                      <a:pt x="1454" y="5465"/>
                      <a:pt x="1793" y="4814"/>
                    </a:cubicBezTo>
                    <a:cubicBezTo>
                      <a:pt x="2114" y="4172"/>
                      <a:pt x="2560" y="3592"/>
                      <a:pt x="3033" y="3039"/>
                    </a:cubicBezTo>
                    <a:cubicBezTo>
                      <a:pt x="3970" y="1942"/>
                      <a:pt x="5040" y="943"/>
                      <a:pt x="6191" y="41"/>
                    </a:cubicBezTo>
                    <a:cubicBezTo>
                      <a:pt x="6213" y="27"/>
                      <a:pt x="6200" y="1"/>
                      <a:pt x="6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06384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3"/>
        <p:cNvGrpSpPr/>
        <p:nvPr/>
      </p:nvGrpSpPr>
      <p:grpSpPr>
        <a:xfrm>
          <a:off x="0" y="0"/>
          <a:ext cx="0" cy="0"/>
          <a:chOff x="0" y="0"/>
          <a:chExt cx="0" cy="0"/>
        </a:xfrm>
      </p:grpSpPr>
      <p:pic>
        <p:nvPicPr>
          <p:cNvPr id="54" name="Google Shape;54;p4"/>
          <p:cNvPicPr preferRelativeResize="0"/>
          <p:nvPr/>
        </p:nvPicPr>
        <p:blipFill>
          <a:blip r:embed="rId2">
            <a:alphaModFix amt="70000"/>
          </a:blip>
          <a:stretch>
            <a:fillRect/>
          </a:stretch>
        </p:blipFill>
        <p:spPr>
          <a:xfrm>
            <a:off x="0" y="-50"/>
            <a:ext cx="9144003" cy="5143501"/>
          </a:xfrm>
          <a:prstGeom prst="rect">
            <a:avLst/>
          </a:prstGeom>
          <a:noFill/>
          <a:ln>
            <a:noFill/>
          </a:ln>
        </p:spPr>
      </p:pic>
      <p:sp>
        <p:nvSpPr>
          <p:cNvPr id="55" name="Google Shape;5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6" name="Google Shape;56;p4"/>
          <p:cNvSpPr txBox="1">
            <a:spLocks noGrp="1"/>
          </p:cNvSpPr>
          <p:nvPr>
            <p:ph type="body" idx="1"/>
          </p:nvPr>
        </p:nvSpPr>
        <p:spPr>
          <a:xfrm>
            <a:off x="720000" y="1215750"/>
            <a:ext cx="7704000" cy="422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57" name="Google Shape;57;p4"/>
          <p:cNvGrpSpPr/>
          <p:nvPr/>
        </p:nvGrpSpPr>
        <p:grpSpPr>
          <a:xfrm>
            <a:off x="-149787" y="-84629"/>
            <a:ext cx="9110085" cy="5304007"/>
            <a:chOff x="-149787" y="-84629"/>
            <a:chExt cx="9110085" cy="5304007"/>
          </a:xfrm>
        </p:grpSpPr>
        <p:grpSp>
          <p:nvGrpSpPr>
            <p:cNvPr id="58" name="Google Shape;58;p4"/>
            <p:cNvGrpSpPr/>
            <p:nvPr/>
          </p:nvGrpSpPr>
          <p:grpSpPr>
            <a:xfrm>
              <a:off x="7884988" y="4530097"/>
              <a:ext cx="1075310" cy="689281"/>
              <a:chOff x="7884988" y="4530097"/>
              <a:chExt cx="1075310" cy="689281"/>
            </a:xfrm>
          </p:grpSpPr>
          <p:grpSp>
            <p:nvGrpSpPr>
              <p:cNvPr id="59" name="Google Shape;59;p4"/>
              <p:cNvGrpSpPr/>
              <p:nvPr/>
            </p:nvGrpSpPr>
            <p:grpSpPr>
              <a:xfrm>
                <a:off x="8355846" y="4530097"/>
                <a:ext cx="604452" cy="689281"/>
                <a:chOff x="3806875" y="2468975"/>
                <a:chExt cx="314950" cy="359150"/>
              </a:xfrm>
            </p:grpSpPr>
            <p:sp>
              <p:nvSpPr>
                <p:cNvPr id="60" name="Google Shape;60;p4"/>
                <p:cNvSpPr/>
                <p:nvPr/>
              </p:nvSpPr>
              <p:spPr>
                <a:xfrm>
                  <a:off x="3806875" y="2468975"/>
                  <a:ext cx="314950" cy="306575"/>
                </a:xfrm>
                <a:custGeom>
                  <a:avLst/>
                  <a:gdLst/>
                  <a:ahLst/>
                  <a:cxnLst/>
                  <a:rect l="l" t="t" r="r" b="b"/>
                  <a:pathLst>
                    <a:path w="12598" h="12263" extrusionOk="0">
                      <a:moveTo>
                        <a:pt x="10257" y="1"/>
                      </a:moveTo>
                      <a:cubicBezTo>
                        <a:pt x="7167" y="1"/>
                        <a:pt x="4115" y="1426"/>
                        <a:pt x="2160" y="4124"/>
                      </a:cubicBezTo>
                      <a:cubicBezTo>
                        <a:pt x="1" y="7104"/>
                        <a:pt x="1187" y="8843"/>
                        <a:pt x="2561" y="11984"/>
                      </a:cubicBezTo>
                      <a:cubicBezTo>
                        <a:pt x="3818" y="12105"/>
                        <a:pt x="4887" y="12262"/>
                        <a:pt x="5845" y="12262"/>
                      </a:cubicBezTo>
                      <a:cubicBezTo>
                        <a:pt x="7481" y="12262"/>
                        <a:pt x="8790" y="11803"/>
                        <a:pt x="10153" y="9923"/>
                      </a:cubicBezTo>
                      <a:cubicBezTo>
                        <a:pt x="12312" y="6952"/>
                        <a:pt x="12597" y="3188"/>
                        <a:pt x="11223" y="47"/>
                      </a:cubicBezTo>
                      <a:cubicBezTo>
                        <a:pt x="10902" y="16"/>
                        <a:pt x="10579" y="1"/>
                        <a:pt x="10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3822050" y="2542275"/>
                  <a:ext cx="239775" cy="285850"/>
                </a:xfrm>
                <a:custGeom>
                  <a:avLst/>
                  <a:gdLst/>
                  <a:ahLst/>
                  <a:cxnLst/>
                  <a:rect l="l" t="t" r="r" b="b"/>
                  <a:pathLst>
                    <a:path w="9591" h="11434" extrusionOk="0">
                      <a:moveTo>
                        <a:pt x="5317" y="1"/>
                      </a:moveTo>
                      <a:cubicBezTo>
                        <a:pt x="5235" y="1"/>
                        <a:pt x="5152" y="55"/>
                        <a:pt x="5148" y="157"/>
                      </a:cubicBezTo>
                      <a:lnTo>
                        <a:pt x="4889" y="3993"/>
                      </a:lnTo>
                      <a:lnTo>
                        <a:pt x="3337" y="6126"/>
                      </a:lnTo>
                      <a:cubicBezTo>
                        <a:pt x="3301" y="6175"/>
                        <a:pt x="3250" y="6198"/>
                        <a:pt x="3200" y="6198"/>
                      </a:cubicBezTo>
                      <a:cubicBezTo>
                        <a:pt x="3124" y="6198"/>
                        <a:pt x="3050" y="6146"/>
                        <a:pt x="3033" y="6054"/>
                      </a:cubicBezTo>
                      <a:lnTo>
                        <a:pt x="2703" y="3967"/>
                      </a:lnTo>
                      <a:cubicBezTo>
                        <a:pt x="2691" y="3873"/>
                        <a:pt x="2617" y="3828"/>
                        <a:pt x="2542" y="3828"/>
                      </a:cubicBezTo>
                      <a:cubicBezTo>
                        <a:pt x="2461" y="3828"/>
                        <a:pt x="2378" y="3882"/>
                        <a:pt x="2373" y="3984"/>
                      </a:cubicBezTo>
                      <a:lnTo>
                        <a:pt x="2115" y="7821"/>
                      </a:lnTo>
                      <a:lnTo>
                        <a:pt x="0" y="10729"/>
                      </a:lnTo>
                      <a:lnTo>
                        <a:pt x="964" y="11434"/>
                      </a:lnTo>
                      <a:lnTo>
                        <a:pt x="3078" y="8516"/>
                      </a:lnTo>
                      <a:lnTo>
                        <a:pt x="6638" y="7080"/>
                      </a:lnTo>
                      <a:cubicBezTo>
                        <a:pt x="6816" y="7012"/>
                        <a:pt x="6751" y="6757"/>
                        <a:pt x="6575" y="6757"/>
                      </a:cubicBezTo>
                      <a:cubicBezTo>
                        <a:pt x="6566" y="6757"/>
                        <a:pt x="6557" y="6758"/>
                        <a:pt x="6548" y="6759"/>
                      </a:cubicBezTo>
                      <a:lnTo>
                        <a:pt x="4461" y="7089"/>
                      </a:lnTo>
                      <a:cubicBezTo>
                        <a:pt x="4451" y="7091"/>
                        <a:pt x="4441" y="7092"/>
                        <a:pt x="4431" y="7092"/>
                      </a:cubicBezTo>
                      <a:cubicBezTo>
                        <a:pt x="4304" y="7092"/>
                        <a:pt x="4217" y="6937"/>
                        <a:pt x="4300" y="6821"/>
                      </a:cubicBezTo>
                      <a:lnTo>
                        <a:pt x="5853" y="4689"/>
                      </a:lnTo>
                      <a:lnTo>
                        <a:pt x="9412" y="3253"/>
                      </a:lnTo>
                      <a:cubicBezTo>
                        <a:pt x="9591" y="3185"/>
                        <a:pt x="9534" y="2930"/>
                        <a:pt x="9350" y="2930"/>
                      </a:cubicBezTo>
                      <a:cubicBezTo>
                        <a:pt x="9341" y="2930"/>
                        <a:pt x="9332" y="2931"/>
                        <a:pt x="9323" y="2932"/>
                      </a:cubicBezTo>
                      <a:lnTo>
                        <a:pt x="7173" y="3271"/>
                      </a:lnTo>
                      <a:cubicBezTo>
                        <a:pt x="7162" y="3273"/>
                        <a:pt x="7151" y="3274"/>
                        <a:pt x="7140" y="3274"/>
                      </a:cubicBezTo>
                      <a:cubicBezTo>
                        <a:pt x="7022" y="3274"/>
                        <a:pt x="6937" y="3144"/>
                        <a:pt x="6994" y="3030"/>
                      </a:cubicBezTo>
                      <a:lnTo>
                        <a:pt x="8261" y="648"/>
                      </a:lnTo>
                      <a:cubicBezTo>
                        <a:pt x="8326" y="518"/>
                        <a:pt x="8225" y="397"/>
                        <a:pt x="8110" y="397"/>
                      </a:cubicBezTo>
                      <a:cubicBezTo>
                        <a:pt x="8067" y="397"/>
                        <a:pt x="8023" y="413"/>
                        <a:pt x="7985" y="452"/>
                      </a:cubicBezTo>
                      <a:lnTo>
                        <a:pt x="6111" y="2388"/>
                      </a:lnTo>
                      <a:cubicBezTo>
                        <a:pt x="6077" y="2422"/>
                        <a:pt x="6033" y="2438"/>
                        <a:pt x="5991" y="2438"/>
                      </a:cubicBezTo>
                      <a:cubicBezTo>
                        <a:pt x="5912" y="2438"/>
                        <a:pt x="5837" y="2385"/>
                        <a:pt x="5826" y="2298"/>
                      </a:cubicBezTo>
                      <a:lnTo>
                        <a:pt x="5478" y="140"/>
                      </a:lnTo>
                      <a:cubicBezTo>
                        <a:pt x="5465" y="46"/>
                        <a:pt x="5391" y="1"/>
                        <a:pt x="5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4"/>
              <p:cNvGrpSpPr/>
              <p:nvPr/>
            </p:nvGrpSpPr>
            <p:grpSpPr>
              <a:xfrm rot="-4695396">
                <a:off x="7816540" y="4697450"/>
                <a:ext cx="607745" cy="354578"/>
                <a:chOff x="3847025" y="3304850"/>
                <a:chExt cx="402125" cy="234613"/>
              </a:xfrm>
            </p:grpSpPr>
            <p:sp>
              <p:nvSpPr>
                <p:cNvPr id="63" name="Google Shape;63;p4"/>
                <p:cNvSpPr/>
                <p:nvPr/>
              </p:nvSpPr>
              <p:spPr>
                <a:xfrm>
                  <a:off x="3907505" y="3304850"/>
                  <a:ext cx="341645" cy="234613"/>
                </a:xfrm>
                <a:custGeom>
                  <a:avLst/>
                  <a:gdLst/>
                  <a:ahLst/>
                  <a:cxnLst/>
                  <a:rect l="l" t="t" r="r" b="b"/>
                  <a:pathLst>
                    <a:path w="6451" h="4430" extrusionOk="0">
                      <a:moveTo>
                        <a:pt x="3053" y="0"/>
                      </a:moveTo>
                      <a:cubicBezTo>
                        <a:pt x="2811" y="0"/>
                        <a:pt x="2566" y="20"/>
                        <a:pt x="2320" y="61"/>
                      </a:cubicBezTo>
                      <a:cubicBezTo>
                        <a:pt x="714" y="329"/>
                        <a:pt x="545" y="1248"/>
                        <a:pt x="1" y="2666"/>
                      </a:cubicBezTo>
                      <a:cubicBezTo>
                        <a:pt x="847" y="3683"/>
                        <a:pt x="1308" y="4430"/>
                        <a:pt x="2472" y="4430"/>
                      </a:cubicBezTo>
                      <a:cubicBezTo>
                        <a:pt x="2646" y="4430"/>
                        <a:pt x="2835" y="4413"/>
                        <a:pt x="3043" y="4379"/>
                      </a:cubicBezTo>
                      <a:cubicBezTo>
                        <a:pt x="4648" y="4111"/>
                        <a:pt x="5906" y="3005"/>
                        <a:pt x="6450" y="1586"/>
                      </a:cubicBezTo>
                      <a:cubicBezTo>
                        <a:pt x="5627" y="605"/>
                        <a:pt x="4388" y="0"/>
                        <a:pt x="3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3847025" y="3348701"/>
                  <a:ext cx="309022" cy="142145"/>
                </a:xfrm>
                <a:custGeom>
                  <a:avLst/>
                  <a:gdLst/>
                  <a:ahLst/>
                  <a:cxnLst/>
                  <a:rect l="l" t="t" r="r" b="b"/>
                  <a:pathLst>
                    <a:path w="5835" h="2684" extrusionOk="0">
                      <a:moveTo>
                        <a:pt x="4967" y="1"/>
                      </a:moveTo>
                      <a:cubicBezTo>
                        <a:pt x="4950" y="1"/>
                        <a:pt x="4932" y="6"/>
                        <a:pt x="4916" y="18"/>
                      </a:cubicBezTo>
                      <a:lnTo>
                        <a:pt x="3649" y="1151"/>
                      </a:lnTo>
                      <a:lnTo>
                        <a:pt x="2490" y="1347"/>
                      </a:lnTo>
                      <a:cubicBezTo>
                        <a:pt x="2486" y="1348"/>
                        <a:pt x="2482" y="1348"/>
                        <a:pt x="2479" y="1348"/>
                      </a:cubicBezTo>
                      <a:cubicBezTo>
                        <a:pt x="2422" y="1348"/>
                        <a:pt x="2385" y="1282"/>
                        <a:pt x="2418" y="1231"/>
                      </a:cubicBezTo>
                      <a:lnTo>
                        <a:pt x="2962" y="464"/>
                      </a:lnTo>
                      <a:cubicBezTo>
                        <a:pt x="3003" y="410"/>
                        <a:pt x="2956" y="345"/>
                        <a:pt x="2903" y="345"/>
                      </a:cubicBezTo>
                      <a:cubicBezTo>
                        <a:pt x="2887" y="345"/>
                        <a:pt x="2870" y="351"/>
                        <a:pt x="2855" y="366"/>
                      </a:cubicBezTo>
                      <a:lnTo>
                        <a:pt x="1580" y="1499"/>
                      </a:lnTo>
                      <a:lnTo>
                        <a:pt x="1" y="1758"/>
                      </a:lnTo>
                      <a:lnTo>
                        <a:pt x="90" y="2284"/>
                      </a:lnTo>
                      <a:lnTo>
                        <a:pt x="1669" y="2016"/>
                      </a:lnTo>
                      <a:lnTo>
                        <a:pt x="3239" y="2677"/>
                      </a:lnTo>
                      <a:cubicBezTo>
                        <a:pt x="3249" y="2681"/>
                        <a:pt x="3259" y="2683"/>
                        <a:pt x="3269" y="2683"/>
                      </a:cubicBezTo>
                      <a:cubicBezTo>
                        <a:pt x="3333" y="2683"/>
                        <a:pt x="3372" y="2589"/>
                        <a:pt x="3310" y="2543"/>
                      </a:cubicBezTo>
                      <a:lnTo>
                        <a:pt x="2543" y="1999"/>
                      </a:lnTo>
                      <a:cubicBezTo>
                        <a:pt x="2490" y="1963"/>
                        <a:pt x="2516" y="1874"/>
                        <a:pt x="2579" y="1865"/>
                      </a:cubicBezTo>
                      <a:lnTo>
                        <a:pt x="3730" y="1668"/>
                      </a:lnTo>
                      <a:lnTo>
                        <a:pt x="5309" y="2329"/>
                      </a:lnTo>
                      <a:cubicBezTo>
                        <a:pt x="5319" y="2333"/>
                        <a:pt x="5329" y="2335"/>
                        <a:pt x="5339" y="2335"/>
                      </a:cubicBezTo>
                      <a:cubicBezTo>
                        <a:pt x="5403" y="2335"/>
                        <a:pt x="5442" y="2241"/>
                        <a:pt x="5380" y="2195"/>
                      </a:cubicBezTo>
                      <a:lnTo>
                        <a:pt x="4595" y="1633"/>
                      </a:lnTo>
                      <a:cubicBezTo>
                        <a:pt x="4541" y="1597"/>
                        <a:pt x="4550" y="1526"/>
                        <a:pt x="4613" y="1508"/>
                      </a:cubicBezTo>
                      <a:lnTo>
                        <a:pt x="5755" y="1142"/>
                      </a:lnTo>
                      <a:cubicBezTo>
                        <a:pt x="5835" y="1115"/>
                        <a:pt x="5817" y="999"/>
                        <a:pt x="5728" y="999"/>
                      </a:cubicBezTo>
                      <a:lnTo>
                        <a:pt x="4533" y="1026"/>
                      </a:lnTo>
                      <a:cubicBezTo>
                        <a:pt x="4470" y="1026"/>
                        <a:pt x="4434" y="955"/>
                        <a:pt x="4470" y="910"/>
                      </a:cubicBezTo>
                      <a:lnTo>
                        <a:pt x="5032" y="116"/>
                      </a:lnTo>
                      <a:cubicBezTo>
                        <a:pt x="5073" y="61"/>
                        <a:pt x="5024"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 name="Google Shape;65;p4"/>
            <p:cNvGrpSpPr/>
            <p:nvPr/>
          </p:nvGrpSpPr>
          <p:grpSpPr>
            <a:xfrm rot="2700000">
              <a:off x="26835" y="19254"/>
              <a:ext cx="604461" cy="749939"/>
              <a:chOff x="3450925" y="1831950"/>
              <a:chExt cx="314950" cy="390750"/>
            </a:xfrm>
          </p:grpSpPr>
          <p:sp>
            <p:nvSpPr>
              <p:cNvPr id="66" name="Google Shape;66;p4"/>
              <p:cNvSpPr/>
              <p:nvPr/>
            </p:nvSpPr>
            <p:spPr>
              <a:xfrm>
                <a:off x="3450925" y="1831950"/>
                <a:ext cx="314950" cy="306575"/>
              </a:xfrm>
              <a:custGeom>
                <a:avLst/>
                <a:gdLst/>
                <a:ahLst/>
                <a:cxnLst/>
                <a:rect l="l" t="t" r="r" b="b"/>
                <a:pathLst>
                  <a:path w="12598" h="12263" extrusionOk="0">
                    <a:moveTo>
                      <a:pt x="10257" y="1"/>
                    </a:moveTo>
                    <a:cubicBezTo>
                      <a:pt x="7167" y="1"/>
                      <a:pt x="4115" y="1426"/>
                      <a:pt x="2160" y="4124"/>
                    </a:cubicBezTo>
                    <a:cubicBezTo>
                      <a:pt x="1" y="7104"/>
                      <a:pt x="1187" y="8843"/>
                      <a:pt x="2561" y="11984"/>
                    </a:cubicBezTo>
                    <a:cubicBezTo>
                      <a:pt x="3818" y="12105"/>
                      <a:pt x="4887" y="12262"/>
                      <a:pt x="5845" y="12262"/>
                    </a:cubicBezTo>
                    <a:cubicBezTo>
                      <a:pt x="7481" y="12262"/>
                      <a:pt x="8790" y="11803"/>
                      <a:pt x="10153" y="9923"/>
                    </a:cubicBezTo>
                    <a:cubicBezTo>
                      <a:pt x="12312" y="6952"/>
                      <a:pt x="12597" y="3188"/>
                      <a:pt x="11223" y="47"/>
                    </a:cubicBezTo>
                    <a:cubicBezTo>
                      <a:pt x="10902" y="16"/>
                      <a:pt x="10579" y="1"/>
                      <a:pt x="10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3466100" y="1905250"/>
                <a:ext cx="239775" cy="285850"/>
              </a:xfrm>
              <a:custGeom>
                <a:avLst/>
                <a:gdLst/>
                <a:ahLst/>
                <a:cxnLst/>
                <a:rect l="l" t="t" r="r" b="b"/>
                <a:pathLst>
                  <a:path w="9591" h="11434" extrusionOk="0">
                    <a:moveTo>
                      <a:pt x="5317" y="1"/>
                    </a:moveTo>
                    <a:cubicBezTo>
                      <a:pt x="5235" y="1"/>
                      <a:pt x="5152" y="55"/>
                      <a:pt x="5148" y="157"/>
                    </a:cubicBezTo>
                    <a:lnTo>
                      <a:pt x="4889" y="3993"/>
                    </a:lnTo>
                    <a:lnTo>
                      <a:pt x="3337" y="6126"/>
                    </a:lnTo>
                    <a:cubicBezTo>
                      <a:pt x="3301" y="6175"/>
                      <a:pt x="3250" y="6198"/>
                      <a:pt x="3200" y="6198"/>
                    </a:cubicBezTo>
                    <a:cubicBezTo>
                      <a:pt x="3124" y="6198"/>
                      <a:pt x="3050" y="6146"/>
                      <a:pt x="3033" y="6054"/>
                    </a:cubicBezTo>
                    <a:lnTo>
                      <a:pt x="2703" y="3967"/>
                    </a:lnTo>
                    <a:cubicBezTo>
                      <a:pt x="2691" y="3873"/>
                      <a:pt x="2617" y="3828"/>
                      <a:pt x="2542" y="3828"/>
                    </a:cubicBezTo>
                    <a:cubicBezTo>
                      <a:pt x="2461" y="3828"/>
                      <a:pt x="2378" y="3882"/>
                      <a:pt x="2373" y="3984"/>
                    </a:cubicBezTo>
                    <a:lnTo>
                      <a:pt x="2115" y="7821"/>
                    </a:lnTo>
                    <a:lnTo>
                      <a:pt x="0" y="10729"/>
                    </a:lnTo>
                    <a:lnTo>
                      <a:pt x="964" y="11434"/>
                    </a:lnTo>
                    <a:lnTo>
                      <a:pt x="3078" y="8516"/>
                    </a:lnTo>
                    <a:lnTo>
                      <a:pt x="6638" y="7080"/>
                    </a:lnTo>
                    <a:cubicBezTo>
                      <a:pt x="6816" y="7012"/>
                      <a:pt x="6751" y="6757"/>
                      <a:pt x="6575" y="6757"/>
                    </a:cubicBezTo>
                    <a:cubicBezTo>
                      <a:pt x="6566" y="6757"/>
                      <a:pt x="6557" y="6758"/>
                      <a:pt x="6548" y="6759"/>
                    </a:cubicBezTo>
                    <a:lnTo>
                      <a:pt x="4461" y="7089"/>
                    </a:lnTo>
                    <a:cubicBezTo>
                      <a:pt x="4451" y="7091"/>
                      <a:pt x="4441" y="7092"/>
                      <a:pt x="4431" y="7092"/>
                    </a:cubicBezTo>
                    <a:cubicBezTo>
                      <a:pt x="4304" y="7092"/>
                      <a:pt x="4217" y="6937"/>
                      <a:pt x="4300" y="6821"/>
                    </a:cubicBezTo>
                    <a:lnTo>
                      <a:pt x="5853" y="4689"/>
                    </a:lnTo>
                    <a:lnTo>
                      <a:pt x="9412" y="3253"/>
                    </a:lnTo>
                    <a:cubicBezTo>
                      <a:pt x="9591" y="3185"/>
                      <a:pt x="9534" y="2930"/>
                      <a:pt x="9350" y="2930"/>
                    </a:cubicBezTo>
                    <a:cubicBezTo>
                      <a:pt x="9341" y="2930"/>
                      <a:pt x="9332" y="2931"/>
                      <a:pt x="9323" y="2932"/>
                    </a:cubicBezTo>
                    <a:lnTo>
                      <a:pt x="7173" y="3271"/>
                    </a:lnTo>
                    <a:cubicBezTo>
                      <a:pt x="7162" y="3273"/>
                      <a:pt x="7151" y="3274"/>
                      <a:pt x="7140" y="3274"/>
                    </a:cubicBezTo>
                    <a:cubicBezTo>
                      <a:pt x="7022" y="3274"/>
                      <a:pt x="6937" y="3144"/>
                      <a:pt x="6994" y="3030"/>
                    </a:cubicBezTo>
                    <a:lnTo>
                      <a:pt x="8261" y="648"/>
                    </a:lnTo>
                    <a:cubicBezTo>
                      <a:pt x="8326" y="518"/>
                      <a:pt x="8225" y="397"/>
                      <a:pt x="8110" y="397"/>
                    </a:cubicBezTo>
                    <a:cubicBezTo>
                      <a:pt x="8067" y="397"/>
                      <a:pt x="8023" y="413"/>
                      <a:pt x="7985" y="452"/>
                    </a:cubicBezTo>
                    <a:lnTo>
                      <a:pt x="6111" y="2388"/>
                    </a:lnTo>
                    <a:cubicBezTo>
                      <a:pt x="6077" y="2422"/>
                      <a:pt x="6033" y="2438"/>
                      <a:pt x="5991" y="2438"/>
                    </a:cubicBezTo>
                    <a:cubicBezTo>
                      <a:pt x="5912" y="2438"/>
                      <a:pt x="5837" y="2385"/>
                      <a:pt x="5826" y="2298"/>
                    </a:cubicBezTo>
                    <a:lnTo>
                      <a:pt x="5478" y="140"/>
                    </a:lnTo>
                    <a:cubicBezTo>
                      <a:pt x="5465" y="46"/>
                      <a:pt x="5391" y="1"/>
                      <a:pt x="5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3516275" y="2111950"/>
                <a:ext cx="161275" cy="110750"/>
              </a:xfrm>
              <a:custGeom>
                <a:avLst/>
                <a:gdLst/>
                <a:ahLst/>
                <a:cxnLst/>
                <a:rect l="l" t="t" r="r" b="b"/>
                <a:pathLst>
                  <a:path w="6451" h="4430" extrusionOk="0">
                    <a:moveTo>
                      <a:pt x="3053" y="0"/>
                    </a:moveTo>
                    <a:cubicBezTo>
                      <a:pt x="2811" y="0"/>
                      <a:pt x="2566" y="20"/>
                      <a:pt x="2320" y="61"/>
                    </a:cubicBezTo>
                    <a:cubicBezTo>
                      <a:pt x="714" y="329"/>
                      <a:pt x="545" y="1248"/>
                      <a:pt x="1" y="2666"/>
                    </a:cubicBezTo>
                    <a:cubicBezTo>
                      <a:pt x="847" y="3683"/>
                      <a:pt x="1308" y="4430"/>
                      <a:pt x="2472" y="4430"/>
                    </a:cubicBezTo>
                    <a:cubicBezTo>
                      <a:pt x="2646" y="4430"/>
                      <a:pt x="2835" y="4413"/>
                      <a:pt x="3043" y="4379"/>
                    </a:cubicBezTo>
                    <a:cubicBezTo>
                      <a:pt x="4648" y="4111"/>
                      <a:pt x="5906" y="3005"/>
                      <a:pt x="6450" y="1586"/>
                    </a:cubicBezTo>
                    <a:cubicBezTo>
                      <a:pt x="5627" y="605"/>
                      <a:pt x="4388" y="0"/>
                      <a:pt x="3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487725" y="2132650"/>
                <a:ext cx="145875" cy="67100"/>
              </a:xfrm>
              <a:custGeom>
                <a:avLst/>
                <a:gdLst/>
                <a:ahLst/>
                <a:cxnLst/>
                <a:rect l="l" t="t" r="r" b="b"/>
                <a:pathLst>
                  <a:path w="5835" h="2684" extrusionOk="0">
                    <a:moveTo>
                      <a:pt x="4967" y="1"/>
                    </a:moveTo>
                    <a:cubicBezTo>
                      <a:pt x="4950" y="1"/>
                      <a:pt x="4932" y="6"/>
                      <a:pt x="4916" y="18"/>
                    </a:cubicBezTo>
                    <a:lnTo>
                      <a:pt x="3649" y="1151"/>
                    </a:lnTo>
                    <a:lnTo>
                      <a:pt x="2490" y="1347"/>
                    </a:lnTo>
                    <a:cubicBezTo>
                      <a:pt x="2486" y="1348"/>
                      <a:pt x="2482" y="1348"/>
                      <a:pt x="2479" y="1348"/>
                    </a:cubicBezTo>
                    <a:cubicBezTo>
                      <a:pt x="2422" y="1348"/>
                      <a:pt x="2385" y="1282"/>
                      <a:pt x="2418" y="1231"/>
                    </a:cubicBezTo>
                    <a:lnTo>
                      <a:pt x="2962" y="464"/>
                    </a:lnTo>
                    <a:cubicBezTo>
                      <a:pt x="3003" y="410"/>
                      <a:pt x="2956" y="345"/>
                      <a:pt x="2903" y="345"/>
                    </a:cubicBezTo>
                    <a:cubicBezTo>
                      <a:pt x="2887" y="345"/>
                      <a:pt x="2870" y="351"/>
                      <a:pt x="2855" y="366"/>
                    </a:cubicBezTo>
                    <a:lnTo>
                      <a:pt x="1580" y="1499"/>
                    </a:lnTo>
                    <a:lnTo>
                      <a:pt x="1" y="1758"/>
                    </a:lnTo>
                    <a:lnTo>
                      <a:pt x="90" y="2284"/>
                    </a:lnTo>
                    <a:lnTo>
                      <a:pt x="1669" y="2016"/>
                    </a:lnTo>
                    <a:lnTo>
                      <a:pt x="3239" y="2677"/>
                    </a:lnTo>
                    <a:cubicBezTo>
                      <a:pt x="3249" y="2681"/>
                      <a:pt x="3259" y="2683"/>
                      <a:pt x="3269" y="2683"/>
                    </a:cubicBezTo>
                    <a:cubicBezTo>
                      <a:pt x="3333" y="2683"/>
                      <a:pt x="3372" y="2589"/>
                      <a:pt x="3310" y="2543"/>
                    </a:cubicBezTo>
                    <a:lnTo>
                      <a:pt x="2543" y="1999"/>
                    </a:lnTo>
                    <a:cubicBezTo>
                      <a:pt x="2490" y="1963"/>
                      <a:pt x="2516" y="1874"/>
                      <a:pt x="2579" y="1865"/>
                    </a:cubicBezTo>
                    <a:lnTo>
                      <a:pt x="3730" y="1668"/>
                    </a:lnTo>
                    <a:lnTo>
                      <a:pt x="5309" y="2329"/>
                    </a:lnTo>
                    <a:cubicBezTo>
                      <a:pt x="5319" y="2333"/>
                      <a:pt x="5329" y="2335"/>
                      <a:pt x="5339" y="2335"/>
                    </a:cubicBezTo>
                    <a:cubicBezTo>
                      <a:pt x="5403" y="2335"/>
                      <a:pt x="5442" y="2241"/>
                      <a:pt x="5380" y="2195"/>
                    </a:cubicBezTo>
                    <a:lnTo>
                      <a:pt x="4595" y="1633"/>
                    </a:lnTo>
                    <a:cubicBezTo>
                      <a:pt x="4541" y="1597"/>
                      <a:pt x="4550" y="1526"/>
                      <a:pt x="4613" y="1508"/>
                    </a:cubicBezTo>
                    <a:lnTo>
                      <a:pt x="5755" y="1142"/>
                    </a:lnTo>
                    <a:cubicBezTo>
                      <a:pt x="5835" y="1115"/>
                      <a:pt x="5817" y="999"/>
                      <a:pt x="5728" y="999"/>
                    </a:cubicBezTo>
                    <a:lnTo>
                      <a:pt x="4533" y="1026"/>
                    </a:lnTo>
                    <a:cubicBezTo>
                      <a:pt x="4470" y="1026"/>
                      <a:pt x="4434" y="955"/>
                      <a:pt x="4470" y="910"/>
                    </a:cubicBezTo>
                    <a:lnTo>
                      <a:pt x="5032" y="116"/>
                    </a:lnTo>
                    <a:cubicBezTo>
                      <a:pt x="5073" y="61"/>
                      <a:pt x="5024"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pic>
        <p:nvPicPr>
          <p:cNvPr id="87" name="Google Shape;87;p6"/>
          <p:cNvPicPr preferRelativeResize="0"/>
          <p:nvPr/>
        </p:nvPicPr>
        <p:blipFill>
          <a:blip r:embed="rId2">
            <a:alphaModFix amt="70000"/>
          </a:blip>
          <a:stretch>
            <a:fillRect/>
          </a:stretch>
        </p:blipFill>
        <p:spPr>
          <a:xfrm>
            <a:off x="0" y="-50"/>
            <a:ext cx="9144003" cy="5143501"/>
          </a:xfrm>
          <a:prstGeom prst="rect">
            <a:avLst/>
          </a:prstGeom>
          <a:noFill/>
          <a:ln>
            <a:noFill/>
          </a:ln>
        </p:spPr>
      </p:pic>
      <p:sp>
        <p:nvSpPr>
          <p:cNvPr id="88" name="Google Shape;8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9" name="Google Shape;89;p6"/>
          <p:cNvGrpSpPr/>
          <p:nvPr/>
        </p:nvGrpSpPr>
        <p:grpSpPr>
          <a:xfrm>
            <a:off x="-124331" y="-143132"/>
            <a:ext cx="9582552" cy="5466219"/>
            <a:chOff x="-124331" y="-156769"/>
            <a:chExt cx="9582552" cy="5466219"/>
          </a:xfrm>
        </p:grpSpPr>
        <p:grpSp>
          <p:nvGrpSpPr>
            <p:cNvPr id="90" name="Google Shape;90;p6"/>
            <p:cNvGrpSpPr/>
            <p:nvPr/>
          </p:nvGrpSpPr>
          <p:grpSpPr>
            <a:xfrm>
              <a:off x="-124331" y="4254367"/>
              <a:ext cx="1035451" cy="1055083"/>
              <a:chOff x="-124331" y="4254367"/>
              <a:chExt cx="1035451" cy="1055083"/>
            </a:xfrm>
          </p:grpSpPr>
          <p:sp>
            <p:nvSpPr>
              <p:cNvPr id="91" name="Google Shape;91;p6"/>
              <p:cNvSpPr/>
              <p:nvPr/>
            </p:nvSpPr>
            <p:spPr>
              <a:xfrm rot="1570958">
                <a:off x="63688" y="4312790"/>
                <a:ext cx="343745" cy="339417"/>
              </a:xfrm>
              <a:custGeom>
                <a:avLst/>
                <a:gdLst/>
                <a:ahLst/>
                <a:cxnLst/>
                <a:rect l="l" t="t" r="r" b="b"/>
                <a:pathLst>
                  <a:path w="12071" h="11919" extrusionOk="0">
                    <a:moveTo>
                      <a:pt x="116" y="0"/>
                    </a:moveTo>
                    <a:lnTo>
                      <a:pt x="116" y="0"/>
                    </a:lnTo>
                    <a:cubicBezTo>
                      <a:pt x="116" y="0"/>
                      <a:pt x="0" y="6477"/>
                      <a:pt x="2623" y="9849"/>
                    </a:cubicBezTo>
                    <a:cubicBezTo>
                      <a:pt x="3463" y="10932"/>
                      <a:pt x="5455" y="11918"/>
                      <a:pt x="7145" y="11918"/>
                    </a:cubicBezTo>
                    <a:cubicBezTo>
                      <a:pt x="8128" y="11918"/>
                      <a:pt x="9009" y="11584"/>
                      <a:pt x="9501" y="10741"/>
                    </a:cubicBezTo>
                    <a:cubicBezTo>
                      <a:pt x="11767" y="9813"/>
                      <a:pt x="12070" y="6102"/>
                      <a:pt x="10322" y="3854"/>
                    </a:cubicBezTo>
                    <a:cubicBezTo>
                      <a:pt x="7699" y="482"/>
                      <a:pt x="117"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rot="1570852">
                <a:off x="430641" y="4570735"/>
                <a:ext cx="429428" cy="331268"/>
              </a:xfrm>
              <a:custGeom>
                <a:avLst/>
                <a:gdLst/>
                <a:ahLst/>
                <a:cxnLst/>
                <a:rect l="l" t="t" r="r" b="b"/>
                <a:pathLst>
                  <a:path w="10867" h="8383" extrusionOk="0">
                    <a:moveTo>
                      <a:pt x="7799" y="1"/>
                    </a:moveTo>
                    <a:cubicBezTo>
                      <a:pt x="5910" y="1"/>
                      <a:pt x="3591" y="271"/>
                      <a:pt x="2195" y="1409"/>
                    </a:cubicBezTo>
                    <a:cubicBezTo>
                      <a:pt x="420" y="2854"/>
                      <a:pt x="1" y="5807"/>
                      <a:pt x="1606" y="6940"/>
                    </a:cubicBezTo>
                    <a:cubicBezTo>
                      <a:pt x="1930" y="7978"/>
                      <a:pt x="3014" y="8382"/>
                      <a:pt x="4179" y="8382"/>
                    </a:cubicBezTo>
                    <a:cubicBezTo>
                      <a:pt x="5294" y="8382"/>
                      <a:pt x="6483" y="8012"/>
                      <a:pt x="7146" y="7475"/>
                    </a:cubicBezTo>
                    <a:cubicBezTo>
                      <a:pt x="9796" y="5307"/>
                      <a:pt x="10867" y="222"/>
                      <a:pt x="10867" y="222"/>
                    </a:cubicBezTo>
                    <a:cubicBezTo>
                      <a:pt x="10867" y="222"/>
                      <a:pt x="9509" y="1"/>
                      <a:pt x="7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rot="1570852">
                <a:off x="276038" y="4593141"/>
                <a:ext cx="344111" cy="675024"/>
              </a:xfrm>
              <a:custGeom>
                <a:avLst/>
                <a:gdLst/>
                <a:ahLst/>
                <a:cxnLst/>
                <a:rect l="l" t="t" r="r" b="b"/>
                <a:pathLst>
                  <a:path w="8708" h="17082" extrusionOk="0">
                    <a:moveTo>
                      <a:pt x="8708" y="0"/>
                    </a:moveTo>
                    <a:cubicBezTo>
                      <a:pt x="447" y="2783"/>
                      <a:pt x="1" y="13828"/>
                      <a:pt x="134" y="16718"/>
                    </a:cubicBezTo>
                    <a:cubicBezTo>
                      <a:pt x="145" y="17018"/>
                      <a:pt x="305" y="17081"/>
                      <a:pt x="438" y="17081"/>
                    </a:cubicBezTo>
                    <a:cubicBezTo>
                      <a:pt x="534" y="17081"/>
                      <a:pt x="616" y="17048"/>
                      <a:pt x="616" y="17048"/>
                    </a:cubicBezTo>
                    <a:cubicBezTo>
                      <a:pt x="910" y="2856"/>
                      <a:pt x="8706" y="1"/>
                      <a:pt x="8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rot="1570852">
                <a:off x="6947" y="4426934"/>
                <a:ext cx="343756" cy="675024"/>
              </a:xfrm>
              <a:custGeom>
                <a:avLst/>
                <a:gdLst/>
                <a:ahLst/>
                <a:cxnLst/>
                <a:rect l="l" t="t" r="r" b="b"/>
                <a:pathLst>
                  <a:path w="8699" h="17082" extrusionOk="0">
                    <a:moveTo>
                      <a:pt x="0" y="1"/>
                    </a:moveTo>
                    <a:cubicBezTo>
                      <a:pt x="1" y="1"/>
                      <a:pt x="7788" y="2866"/>
                      <a:pt x="8083" y="17049"/>
                    </a:cubicBezTo>
                    <a:cubicBezTo>
                      <a:pt x="8083" y="17049"/>
                      <a:pt x="8164" y="17082"/>
                      <a:pt x="8261" y="17082"/>
                    </a:cubicBezTo>
                    <a:cubicBezTo>
                      <a:pt x="8395" y="17082"/>
                      <a:pt x="8558" y="17019"/>
                      <a:pt x="8573" y="16719"/>
                    </a:cubicBezTo>
                    <a:cubicBezTo>
                      <a:pt x="8698" y="13837"/>
                      <a:pt x="8252" y="279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39499" y="4922111"/>
                <a:ext cx="442477" cy="221061"/>
              </a:xfrm>
              <a:custGeom>
                <a:avLst/>
                <a:gdLst/>
                <a:ahLst/>
                <a:cxnLst/>
                <a:rect l="l" t="t" r="r" b="b"/>
                <a:pathLst>
                  <a:path w="11197" h="5594" extrusionOk="0">
                    <a:moveTo>
                      <a:pt x="5603" y="0"/>
                    </a:moveTo>
                    <a:cubicBezTo>
                      <a:pt x="2508" y="0"/>
                      <a:pt x="1" y="2507"/>
                      <a:pt x="1" y="5594"/>
                    </a:cubicBezTo>
                    <a:lnTo>
                      <a:pt x="11197" y="5594"/>
                    </a:lnTo>
                    <a:cubicBezTo>
                      <a:pt x="11197" y="2507"/>
                      <a:pt x="8690" y="0"/>
                      <a:pt x="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6"/>
            <p:cNvGrpSpPr/>
            <p:nvPr/>
          </p:nvGrpSpPr>
          <p:grpSpPr>
            <a:xfrm>
              <a:off x="8476216" y="-156769"/>
              <a:ext cx="982005" cy="1211257"/>
              <a:chOff x="8317012" y="-156769"/>
              <a:chExt cx="982005" cy="1211257"/>
            </a:xfrm>
          </p:grpSpPr>
          <p:grpSp>
            <p:nvGrpSpPr>
              <p:cNvPr id="97" name="Google Shape;97;p6"/>
              <p:cNvGrpSpPr/>
              <p:nvPr/>
            </p:nvGrpSpPr>
            <p:grpSpPr>
              <a:xfrm rot="-6727455">
                <a:off x="8569478" y="237576"/>
                <a:ext cx="477513" cy="865472"/>
                <a:chOff x="1683475" y="2251738"/>
                <a:chExt cx="310925" cy="563525"/>
              </a:xfrm>
            </p:grpSpPr>
            <p:sp>
              <p:nvSpPr>
                <p:cNvPr id="98" name="Google Shape;98;p6"/>
                <p:cNvSpPr/>
                <p:nvPr/>
              </p:nvSpPr>
              <p:spPr>
                <a:xfrm>
                  <a:off x="1683475" y="2251738"/>
                  <a:ext cx="301775" cy="297975"/>
                </a:xfrm>
                <a:custGeom>
                  <a:avLst/>
                  <a:gdLst/>
                  <a:ahLst/>
                  <a:cxnLst/>
                  <a:rect l="l" t="t" r="r" b="b"/>
                  <a:pathLst>
                    <a:path w="12071" h="11919" extrusionOk="0">
                      <a:moveTo>
                        <a:pt x="116" y="0"/>
                      </a:moveTo>
                      <a:lnTo>
                        <a:pt x="116" y="0"/>
                      </a:lnTo>
                      <a:cubicBezTo>
                        <a:pt x="116" y="0"/>
                        <a:pt x="0" y="6477"/>
                        <a:pt x="2623" y="9849"/>
                      </a:cubicBezTo>
                      <a:cubicBezTo>
                        <a:pt x="3463" y="10932"/>
                        <a:pt x="5455" y="11918"/>
                        <a:pt x="7145" y="11918"/>
                      </a:cubicBezTo>
                      <a:cubicBezTo>
                        <a:pt x="8128" y="11918"/>
                        <a:pt x="9009" y="11584"/>
                        <a:pt x="9501" y="10741"/>
                      </a:cubicBezTo>
                      <a:cubicBezTo>
                        <a:pt x="11767" y="9813"/>
                        <a:pt x="12070" y="6102"/>
                        <a:pt x="10322" y="3854"/>
                      </a:cubicBezTo>
                      <a:cubicBezTo>
                        <a:pt x="7699" y="482"/>
                        <a:pt x="117"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1776925" y="2388213"/>
                  <a:ext cx="217475" cy="427050"/>
                </a:xfrm>
                <a:custGeom>
                  <a:avLst/>
                  <a:gdLst/>
                  <a:ahLst/>
                  <a:cxnLst/>
                  <a:rect l="l" t="t" r="r" b="b"/>
                  <a:pathLst>
                    <a:path w="8699" h="17082" extrusionOk="0">
                      <a:moveTo>
                        <a:pt x="0" y="1"/>
                      </a:moveTo>
                      <a:cubicBezTo>
                        <a:pt x="1" y="1"/>
                        <a:pt x="7788" y="2866"/>
                        <a:pt x="8083" y="17049"/>
                      </a:cubicBezTo>
                      <a:cubicBezTo>
                        <a:pt x="8083" y="17049"/>
                        <a:pt x="8164" y="17082"/>
                        <a:pt x="8261" y="17082"/>
                      </a:cubicBezTo>
                      <a:cubicBezTo>
                        <a:pt x="8395" y="17082"/>
                        <a:pt x="8558" y="17019"/>
                        <a:pt x="8573" y="16719"/>
                      </a:cubicBezTo>
                      <a:cubicBezTo>
                        <a:pt x="8698" y="13837"/>
                        <a:pt x="8252" y="279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6"/>
              <p:cNvGrpSpPr/>
              <p:nvPr/>
            </p:nvGrpSpPr>
            <p:grpSpPr>
              <a:xfrm rot="-6571294">
                <a:off x="8512407" y="-185131"/>
                <a:ext cx="464498" cy="742791"/>
                <a:chOff x="1976075" y="2350788"/>
                <a:chExt cx="302450" cy="483675"/>
              </a:xfrm>
            </p:grpSpPr>
            <p:sp>
              <p:nvSpPr>
                <p:cNvPr id="101" name="Google Shape;101;p6"/>
                <p:cNvSpPr/>
                <p:nvPr/>
              </p:nvSpPr>
              <p:spPr>
                <a:xfrm>
                  <a:off x="2006850" y="2350788"/>
                  <a:ext cx="271675" cy="209575"/>
                </a:xfrm>
                <a:custGeom>
                  <a:avLst/>
                  <a:gdLst/>
                  <a:ahLst/>
                  <a:cxnLst/>
                  <a:rect l="l" t="t" r="r" b="b"/>
                  <a:pathLst>
                    <a:path w="10867" h="8383" extrusionOk="0">
                      <a:moveTo>
                        <a:pt x="7799" y="1"/>
                      </a:moveTo>
                      <a:cubicBezTo>
                        <a:pt x="5910" y="1"/>
                        <a:pt x="3591" y="271"/>
                        <a:pt x="2195" y="1409"/>
                      </a:cubicBezTo>
                      <a:cubicBezTo>
                        <a:pt x="420" y="2854"/>
                        <a:pt x="1" y="5807"/>
                        <a:pt x="1606" y="6940"/>
                      </a:cubicBezTo>
                      <a:cubicBezTo>
                        <a:pt x="1930" y="7978"/>
                        <a:pt x="3014" y="8382"/>
                        <a:pt x="4179" y="8382"/>
                      </a:cubicBezTo>
                      <a:cubicBezTo>
                        <a:pt x="5294" y="8382"/>
                        <a:pt x="6483" y="8012"/>
                        <a:pt x="7146" y="7475"/>
                      </a:cubicBezTo>
                      <a:cubicBezTo>
                        <a:pt x="9796" y="5307"/>
                        <a:pt x="10867" y="222"/>
                        <a:pt x="10867" y="222"/>
                      </a:cubicBezTo>
                      <a:cubicBezTo>
                        <a:pt x="10867" y="222"/>
                        <a:pt x="9509" y="1"/>
                        <a:pt x="7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1976075" y="2407413"/>
                  <a:ext cx="217700" cy="427050"/>
                </a:xfrm>
                <a:custGeom>
                  <a:avLst/>
                  <a:gdLst/>
                  <a:ahLst/>
                  <a:cxnLst/>
                  <a:rect l="l" t="t" r="r" b="b"/>
                  <a:pathLst>
                    <a:path w="8708" h="17082" extrusionOk="0">
                      <a:moveTo>
                        <a:pt x="8708" y="0"/>
                      </a:moveTo>
                      <a:cubicBezTo>
                        <a:pt x="447" y="2783"/>
                        <a:pt x="1" y="13828"/>
                        <a:pt x="134" y="16718"/>
                      </a:cubicBezTo>
                      <a:cubicBezTo>
                        <a:pt x="145" y="17018"/>
                        <a:pt x="305" y="17081"/>
                        <a:pt x="438" y="17081"/>
                      </a:cubicBezTo>
                      <a:cubicBezTo>
                        <a:pt x="534" y="17081"/>
                        <a:pt x="616" y="17048"/>
                        <a:pt x="616" y="17048"/>
                      </a:cubicBezTo>
                      <a:cubicBezTo>
                        <a:pt x="910" y="2856"/>
                        <a:pt x="8706" y="1"/>
                        <a:pt x="8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18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84"/>
        <p:cNvGrpSpPr/>
        <p:nvPr/>
      </p:nvGrpSpPr>
      <p:grpSpPr>
        <a:xfrm>
          <a:off x="0" y="0"/>
          <a:ext cx="0" cy="0"/>
          <a:chOff x="0" y="0"/>
          <a:chExt cx="0" cy="0"/>
        </a:xfrm>
      </p:grpSpPr>
      <p:pic>
        <p:nvPicPr>
          <p:cNvPr id="185" name="Google Shape;185;p13"/>
          <p:cNvPicPr preferRelativeResize="0"/>
          <p:nvPr/>
        </p:nvPicPr>
        <p:blipFill>
          <a:blip r:embed="rId2">
            <a:alphaModFix amt="70000"/>
          </a:blip>
          <a:stretch>
            <a:fillRect/>
          </a:stretch>
        </p:blipFill>
        <p:spPr>
          <a:xfrm>
            <a:off x="0" y="-50"/>
            <a:ext cx="9144003" cy="5143501"/>
          </a:xfrm>
          <a:prstGeom prst="rect">
            <a:avLst/>
          </a:prstGeom>
          <a:noFill/>
          <a:ln>
            <a:noFill/>
          </a:ln>
        </p:spPr>
      </p:pic>
      <p:sp>
        <p:nvSpPr>
          <p:cNvPr id="186" name="Google Shape;18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7" name="Google Shape;187;p13"/>
          <p:cNvSpPr txBox="1">
            <a:spLocks noGrp="1"/>
          </p:cNvSpPr>
          <p:nvPr>
            <p:ph type="subTitle" idx="1"/>
          </p:nvPr>
        </p:nvSpPr>
        <p:spPr>
          <a:xfrm>
            <a:off x="720000" y="21931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8" name="Google Shape;188;p13"/>
          <p:cNvSpPr txBox="1">
            <a:spLocks noGrp="1"/>
          </p:cNvSpPr>
          <p:nvPr>
            <p:ph type="subTitle" idx="2"/>
          </p:nvPr>
        </p:nvSpPr>
        <p:spPr>
          <a:xfrm>
            <a:off x="3419271" y="21931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13"/>
          <p:cNvSpPr txBox="1">
            <a:spLocks noGrp="1"/>
          </p:cNvSpPr>
          <p:nvPr>
            <p:ph type="subTitle" idx="3"/>
          </p:nvPr>
        </p:nvSpPr>
        <p:spPr>
          <a:xfrm>
            <a:off x="720000" y="3921250"/>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0" name="Google Shape;190;p13"/>
          <p:cNvSpPr txBox="1">
            <a:spLocks noGrp="1"/>
          </p:cNvSpPr>
          <p:nvPr>
            <p:ph type="subTitle" idx="4"/>
          </p:nvPr>
        </p:nvSpPr>
        <p:spPr>
          <a:xfrm>
            <a:off x="3419274" y="3921250"/>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13"/>
          <p:cNvSpPr txBox="1">
            <a:spLocks noGrp="1"/>
          </p:cNvSpPr>
          <p:nvPr>
            <p:ph type="subTitle" idx="5"/>
          </p:nvPr>
        </p:nvSpPr>
        <p:spPr>
          <a:xfrm>
            <a:off x="6118549" y="21931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2" name="Google Shape;192;p13"/>
          <p:cNvSpPr txBox="1">
            <a:spLocks noGrp="1"/>
          </p:cNvSpPr>
          <p:nvPr>
            <p:ph type="subTitle" idx="6"/>
          </p:nvPr>
        </p:nvSpPr>
        <p:spPr>
          <a:xfrm>
            <a:off x="6118549" y="3921250"/>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3" name="Google Shape;193;p13"/>
          <p:cNvSpPr txBox="1">
            <a:spLocks noGrp="1"/>
          </p:cNvSpPr>
          <p:nvPr>
            <p:ph type="title" idx="7" hasCustomPrompt="1"/>
          </p:nvPr>
        </p:nvSpPr>
        <p:spPr>
          <a:xfrm>
            <a:off x="720000" y="1344775"/>
            <a:ext cx="87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4" name="Google Shape;194;p13"/>
          <p:cNvSpPr txBox="1">
            <a:spLocks noGrp="1"/>
          </p:cNvSpPr>
          <p:nvPr>
            <p:ph type="title" idx="8" hasCustomPrompt="1"/>
          </p:nvPr>
        </p:nvSpPr>
        <p:spPr>
          <a:xfrm>
            <a:off x="720000" y="3072872"/>
            <a:ext cx="87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5" name="Google Shape;195;p13"/>
          <p:cNvSpPr txBox="1">
            <a:spLocks noGrp="1"/>
          </p:cNvSpPr>
          <p:nvPr>
            <p:ph type="title" idx="9" hasCustomPrompt="1"/>
          </p:nvPr>
        </p:nvSpPr>
        <p:spPr>
          <a:xfrm>
            <a:off x="3419275" y="1344775"/>
            <a:ext cx="87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6" name="Google Shape;196;p13"/>
          <p:cNvSpPr txBox="1">
            <a:spLocks noGrp="1"/>
          </p:cNvSpPr>
          <p:nvPr>
            <p:ph type="title" idx="13" hasCustomPrompt="1"/>
          </p:nvPr>
        </p:nvSpPr>
        <p:spPr>
          <a:xfrm>
            <a:off x="3419275" y="3072872"/>
            <a:ext cx="87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 name="Google Shape;197;p13"/>
          <p:cNvSpPr txBox="1">
            <a:spLocks noGrp="1"/>
          </p:cNvSpPr>
          <p:nvPr>
            <p:ph type="title" idx="14" hasCustomPrompt="1"/>
          </p:nvPr>
        </p:nvSpPr>
        <p:spPr>
          <a:xfrm>
            <a:off x="6118550" y="1344775"/>
            <a:ext cx="87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8" name="Google Shape;198;p13"/>
          <p:cNvSpPr txBox="1">
            <a:spLocks noGrp="1"/>
          </p:cNvSpPr>
          <p:nvPr>
            <p:ph type="title" idx="15" hasCustomPrompt="1"/>
          </p:nvPr>
        </p:nvSpPr>
        <p:spPr>
          <a:xfrm>
            <a:off x="6118550" y="3072872"/>
            <a:ext cx="87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9" name="Google Shape;199;p13"/>
          <p:cNvSpPr txBox="1">
            <a:spLocks noGrp="1"/>
          </p:cNvSpPr>
          <p:nvPr>
            <p:ph type="subTitle" idx="16"/>
          </p:nvPr>
        </p:nvSpPr>
        <p:spPr>
          <a:xfrm>
            <a:off x="720000"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20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a:endParaRPr/>
          </a:p>
        </p:txBody>
      </p:sp>
      <p:sp>
        <p:nvSpPr>
          <p:cNvPr id="200" name="Google Shape;200;p13"/>
          <p:cNvSpPr txBox="1">
            <a:spLocks noGrp="1"/>
          </p:cNvSpPr>
          <p:nvPr>
            <p:ph type="subTitle" idx="17"/>
          </p:nvPr>
        </p:nvSpPr>
        <p:spPr>
          <a:xfrm>
            <a:off x="3419275"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20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a:endParaRPr/>
          </a:p>
        </p:txBody>
      </p:sp>
      <p:sp>
        <p:nvSpPr>
          <p:cNvPr id="201" name="Google Shape;201;p13"/>
          <p:cNvSpPr txBox="1">
            <a:spLocks noGrp="1"/>
          </p:cNvSpPr>
          <p:nvPr>
            <p:ph type="subTitle" idx="18"/>
          </p:nvPr>
        </p:nvSpPr>
        <p:spPr>
          <a:xfrm>
            <a:off x="6118550"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20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a:endParaRPr/>
          </a:p>
        </p:txBody>
      </p:sp>
      <p:sp>
        <p:nvSpPr>
          <p:cNvPr id="202" name="Google Shape;202;p13"/>
          <p:cNvSpPr txBox="1">
            <a:spLocks noGrp="1"/>
          </p:cNvSpPr>
          <p:nvPr>
            <p:ph type="subTitle" idx="19"/>
          </p:nvPr>
        </p:nvSpPr>
        <p:spPr>
          <a:xfrm>
            <a:off x="720000" y="36323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20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a:endParaRPr/>
          </a:p>
        </p:txBody>
      </p:sp>
      <p:sp>
        <p:nvSpPr>
          <p:cNvPr id="203" name="Google Shape;203;p13"/>
          <p:cNvSpPr txBox="1">
            <a:spLocks noGrp="1"/>
          </p:cNvSpPr>
          <p:nvPr>
            <p:ph type="subTitle" idx="20"/>
          </p:nvPr>
        </p:nvSpPr>
        <p:spPr>
          <a:xfrm>
            <a:off x="3419275" y="36323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20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a:endParaRPr/>
          </a:p>
        </p:txBody>
      </p:sp>
      <p:sp>
        <p:nvSpPr>
          <p:cNvPr id="204" name="Google Shape;204;p13"/>
          <p:cNvSpPr txBox="1">
            <a:spLocks noGrp="1"/>
          </p:cNvSpPr>
          <p:nvPr>
            <p:ph type="subTitle" idx="21"/>
          </p:nvPr>
        </p:nvSpPr>
        <p:spPr>
          <a:xfrm>
            <a:off x="6118550" y="36323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20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a:endParaRPr/>
          </a:p>
        </p:txBody>
      </p:sp>
      <p:grpSp>
        <p:nvGrpSpPr>
          <p:cNvPr id="205" name="Google Shape;205;p13"/>
          <p:cNvGrpSpPr/>
          <p:nvPr/>
        </p:nvGrpSpPr>
        <p:grpSpPr>
          <a:xfrm>
            <a:off x="-312222" y="-61541"/>
            <a:ext cx="9798681" cy="5485940"/>
            <a:chOff x="-312222" y="-61541"/>
            <a:chExt cx="9798681" cy="5485940"/>
          </a:xfrm>
        </p:grpSpPr>
        <p:grpSp>
          <p:nvGrpSpPr>
            <p:cNvPr id="206" name="Google Shape;206;p13"/>
            <p:cNvGrpSpPr/>
            <p:nvPr/>
          </p:nvGrpSpPr>
          <p:grpSpPr>
            <a:xfrm rot="-6807537">
              <a:off x="8437985" y="113074"/>
              <a:ext cx="940280" cy="852841"/>
              <a:chOff x="4357538" y="2124225"/>
              <a:chExt cx="748038" cy="678475"/>
            </a:xfrm>
          </p:grpSpPr>
          <p:sp>
            <p:nvSpPr>
              <p:cNvPr id="207" name="Google Shape;207;p13"/>
              <p:cNvSpPr/>
              <p:nvPr/>
            </p:nvSpPr>
            <p:spPr>
              <a:xfrm>
                <a:off x="4357538" y="2406650"/>
                <a:ext cx="548675" cy="368150"/>
              </a:xfrm>
              <a:custGeom>
                <a:avLst/>
                <a:gdLst/>
                <a:ahLst/>
                <a:cxnLst/>
                <a:rect l="l" t="t" r="r" b="b"/>
                <a:pathLst>
                  <a:path w="21947" h="14726" extrusionOk="0">
                    <a:moveTo>
                      <a:pt x="12848" y="1"/>
                    </a:moveTo>
                    <a:cubicBezTo>
                      <a:pt x="11913" y="1"/>
                      <a:pt x="10918" y="288"/>
                      <a:pt x="9912" y="591"/>
                    </a:cubicBezTo>
                    <a:cubicBezTo>
                      <a:pt x="9067" y="847"/>
                      <a:pt x="8285" y="870"/>
                      <a:pt x="7535" y="870"/>
                    </a:cubicBezTo>
                    <a:cubicBezTo>
                      <a:pt x="7367" y="870"/>
                      <a:pt x="7201" y="869"/>
                      <a:pt x="7036" y="869"/>
                    </a:cubicBezTo>
                    <a:cubicBezTo>
                      <a:pt x="6030" y="869"/>
                      <a:pt x="5070" y="912"/>
                      <a:pt x="4077" y="1528"/>
                    </a:cubicBezTo>
                    <a:cubicBezTo>
                      <a:pt x="2195" y="2697"/>
                      <a:pt x="1" y="5623"/>
                      <a:pt x="1" y="5623"/>
                    </a:cubicBezTo>
                    <a:cubicBezTo>
                      <a:pt x="1" y="5623"/>
                      <a:pt x="2535" y="4445"/>
                      <a:pt x="5802" y="4445"/>
                    </a:cubicBezTo>
                    <a:cubicBezTo>
                      <a:pt x="6474" y="4445"/>
                      <a:pt x="7177" y="4495"/>
                      <a:pt x="7896" y="4615"/>
                    </a:cubicBezTo>
                    <a:cubicBezTo>
                      <a:pt x="12106" y="5320"/>
                      <a:pt x="10804" y="10913"/>
                      <a:pt x="14578" y="13268"/>
                    </a:cubicBezTo>
                    <a:cubicBezTo>
                      <a:pt x="16428" y="14430"/>
                      <a:pt x="18241" y="14726"/>
                      <a:pt x="19605" y="14726"/>
                    </a:cubicBezTo>
                    <a:cubicBezTo>
                      <a:pt x="21015" y="14726"/>
                      <a:pt x="21946" y="14410"/>
                      <a:pt x="21946" y="14410"/>
                    </a:cubicBezTo>
                    <a:cubicBezTo>
                      <a:pt x="21946" y="14410"/>
                      <a:pt x="21705" y="10110"/>
                      <a:pt x="20153" y="7800"/>
                    </a:cubicBezTo>
                    <a:cubicBezTo>
                      <a:pt x="18601" y="5489"/>
                      <a:pt x="17397" y="3883"/>
                      <a:pt x="15809" y="1617"/>
                    </a:cubicBezTo>
                    <a:cubicBezTo>
                      <a:pt x="14957" y="395"/>
                      <a:pt x="13944" y="1"/>
                      <a:pt x="12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4436338" y="2450575"/>
                <a:ext cx="477900" cy="323450"/>
              </a:xfrm>
              <a:custGeom>
                <a:avLst/>
                <a:gdLst/>
                <a:ahLst/>
                <a:cxnLst/>
                <a:rect l="l" t="t" r="r" b="b"/>
                <a:pathLst>
                  <a:path w="19116" h="12938" extrusionOk="0">
                    <a:moveTo>
                      <a:pt x="5970" y="0"/>
                    </a:moveTo>
                    <a:cubicBezTo>
                      <a:pt x="3876" y="0"/>
                      <a:pt x="1681" y="646"/>
                      <a:pt x="24" y="1609"/>
                    </a:cubicBezTo>
                    <a:cubicBezTo>
                      <a:pt x="0" y="1625"/>
                      <a:pt x="20" y="1664"/>
                      <a:pt x="44" y="1664"/>
                    </a:cubicBezTo>
                    <a:cubicBezTo>
                      <a:pt x="46" y="1664"/>
                      <a:pt x="49" y="1663"/>
                      <a:pt x="51" y="1662"/>
                    </a:cubicBezTo>
                    <a:cubicBezTo>
                      <a:pt x="515" y="1430"/>
                      <a:pt x="997" y="1225"/>
                      <a:pt x="1479" y="1056"/>
                    </a:cubicBezTo>
                    <a:cubicBezTo>
                      <a:pt x="2888" y="571"/>
                      <a:pt x="4391" y="297"/>
                      <a:pt x="5879" y="297"/>
                    </a:cubicBezTo>
                    <a:cubicBezTo>
                      <a:pt x="5926" y="297"/>
                      <a:pt x="5973" y="297"/>
                      <a:pt x="6019" y="297"/>
                    </a:cubicBezTo>
                    <a:cubicBezTo>
                      <a:pt x="7036" y="315"/>
                      <a:pt x="8071" y="440"/>
                      <a:pt x="9008" y="824"/>
                    </a:cubicBezTo>
                    <a:cubicBezTo>
                      <a:pt x="11988" y="2171"/>
                      <a:pt x="14022" y="6426"/>
                      <a:pt x="15663" y="9147"/>
                    </a:cubicBezTo>
                    <a:cubicBezTo>
                      <a:pt x="16484" y="10512"/>
                      <a:pt x="17474" y="11734"/>
                      <a:pt x="18598" y="12858"/>
                    </a:cubicBezTo>
                    <a:cubicBezTo>
                      <a:pt x="18655" y="12911"/>
                      <a:pt x="18727" y="12937"/>
                      <a:pt x="18798" y="12937"/>
                    </a:cubicBezTo>
                    <a:cubicBezTo>
                      <a:pt x="18872" y="12937"/>
                      <a:pt x="18945" y="12908"/>
                      <a:pt x="18999" y="12849"/>
                    </a:cubicBezTo>
                    <a:cubicBezTo>
                      <a:pt x="19115" y="12733"/>
                      <a:pt x="19107" y="12546"/>
                      <a:pt x="18991" y="12439"/>
                    </a:cubicBezTo>
                    <a:cubicBezTo>
                      <a:pt x="17706" y="11208"/>
                      <a:pt x="16609" y="9754"/>
                      <a:pt x="15699" y="8219"/>
                    </a:cubicBezTo>
                    <a:cubicBezTo>
                      <a:pt x="14262" y="5909"/>
                      <a:pt x="11559" y="1716"/>
                      <a:pt x="9115" y="592"/>
                    </a:cubicBezTo>
                    <a:cubicBezTo>
                      <a:pt x="8158" y="181"/>
                      <a:pt x="7078" y="0"/>
                      <a:pt x="5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4903500" y="2554500"/>
                <a:ext cx="27450" cy="248200"/>
              </a:xfrm>
              <a:custGeom>
                <a:avLst/>
                <a:gdLst/>
                <a:ahLst/>
                <a:cxnLst/>
                <a:rect l="l" t="t" r="r" b="b"/>
                <a:pathLst>
                  <a:path w="1098" h="9928" extrusionOk="0">
                    <a:moveTo>
                      <a:pt x="316" y="0"/>
                    </a:moveTo>
                    <a:cubicBezTo>
                      <a:pt x="295" y="0"/>
                      <a:pt x="273" y="2"/>
                      <a:pt x="250" y="7"/>
                    </a:cubicBezTo>
                    <a:cubicBezTo>
                      <a:pt x="99" y="34"/>
                      <a:pt x="0" y="186"/>
                      <a:pt x="36" y="337"/>
                    </a:cubicBezTo>
                    <a:cubicBezTo>
                      <a:pt x="36" y="364"/>
                      <a:pt x="527" y="2871"/>
                      <a:pt x="215" y="9624"/>
                    </a:cubicBezTo>
                    <a:cubicBezTo>
                      <a:pt x="206" y="9785"/>
                      <a:pt x="331" y="9919"/>
                      <a:pt x="482" y="9928"/>
                    </a:cubicBezTo>
                    <a:lnTo>
                      <a:pt x="500" y="9928"/>
                    </a:lnTo>
                    <a:cubicBezTo>
                      <a:pt x="643" y="9928"/>
                      <a:pt x="777" y="9803"/>
                      <a:pt x="777" y="9651"/>
                    </a:cubicBezTo>
                    <a:cubicBezTo>
                      <a:pt x="1098" y="2800"/>
                      <a:pt x="607" y="329"/>
                      <a:pt x="589" y="221"/>
                    </a:cubicBezTo>
                    <a:cubicBezTo>
                      <a:pt x="559" y="91"/>
                      <a:pt x="448" y="0"/>
                      <a:pt x="3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4834800" y="2124225"/>
                <a:ext cx="270775" cy="435375"/>
              </a:xfrm>
              <a:custGeom>
                <a:avLst/>
                <a:gdLst/>
                <a:ahLst/>
                <a:cxnLst/>
                <a:rect l="l" t="t" r="r" b="b"/>
                <a:pathLst>
                  <a:path w="10831" h="17415" extrusionOk="0">
                    <a:moveTo>
                      <a:pt x="10831" y="1"/>
                    </a:moveTo>
                    <a:cubicBezTo>
                      <a:pt x="10831" y="1"/>
                      <a:pt x="8110" y="1268"/>
                      <a:pt x="5844" y="1955"/>
                    </a:cubicBezTo>
                    <a:cubicBezTo>
                      <a:pt x="3578" y="2641"/>
                      <a:pt x="1901" y="3239"/>
                      <a:pt x="1366" y="6156"/>
                    </a:cubicBezTo>
                    <a:cubicBezTo>
                      <a:pt x="830" y="9065"/>
                      <a:pt x="1" y="12910"/>
                      <a:pt x="830" y="14712"/>
                    </a:cubicBezTo>
                    <a:cubicBezTo>
                      <a:pt x="1660" y="16514"/>
                      <a:pt x="3070" y="17415"/>
                      <a:pt x="3070" y="17415"/>
                    </a:cubicBezTo>
                    <a:cubicBezTo>
                      <a:pt x="3070" y="17415"/>
                      <a:pt x="5915" y="17192"/>
                      <a:pt x="6977" y="13909"/>
                    </a:cubicBezTo>
                    <a:cubicBezTo>
                      <a:pt x="8039" y="10626"/>
                      <a:pt x="8155" y="7182"/>
                      <a:pt x="8404" y="5880"/>
                    </a:cubicBezTo>
                    <a:cubicBezTo>
                      <a:pt x="8824" y="3748"/>
                      <a:pt x="10831" y="1"/>
                      <a:pt x="108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4904625" y="2169375"/>
                <a:ext cx="155325" cy="396925"/>
              </a:xfrm>
              <a:custGeom>
                <a:avLst/>
                <a:gdLst/>
                <a:ahLst/>
                <a:cxnLst/>
                <a:rect l="l" t="t" r="r" b="b"/>
                <a:pathLst>
                  <a:path w="6213" h="15877" extrusionOk="0">
                    <a:moveTo>
                      <a:pt x="6179" y="1"/>
                    </a:moveTo>
                    <a:cubicBezTo>
                      <a:pt x="6175" y="1"/>
                      <a:pt x="6170" y="2"/>
                      <a:pt x="6165" y="6"/>
                    </a:cubicBezTo>
                    <a:cubicBezTo>
                      <a:pt x="4898" y="764"/>
                      <a:pt x="3756" y="1719"/>
                      <a:pt x="2819" y="2861"/>
                    </a:cubicBezTo>
                    <a:cubicBezTo>
                      <a:pt x="2132" y="3735"/>
                      <a:pt x="1552" y="4707"/>
                      <a:pt x="1204" y="5769"/>
                    </a:cubicBezTo>
                    <a:cubicBezTo>
                      <a:pt x="678" y="7535"/>
                      <a:pt x="455" y="9373"/>
                      <a:pt x="294" y="11202"/>
                    </a:cubicBezTo>
                    <a:cubicBezTo>
                      <a:pt x="170" y="12665"/>
                      <a:pt x="71" y="14128"/>
                      <a:pt x="9" y="15600"/>
                    </a:cubicBezTo>
                    <a:cubicBezTo>
                      <a:pt x="0" y="15742"/>
                      <a:pt x="116" y="15876"/>
                      <a:pt x="268" y="15876"/>
                    </a:cubicBezTo>
                    <a:cubicBezTo>
                      <a:pt x="273" y="15877"/>
                      <a:pt x="279" y="15877"/>
                      <a:pt x="284" y="15877"/>
                    </a:cubicBezTo>
                    <a:cubicBezTo>
                      <a:pt x="428" y="15877"/>
                      <a:pt x="544" y="15764"/>
                      <a:pt x="544" y="15618"/>
                    </a:cubicBezTo>
                    <a:cubicBezTo>
                      <a:pt x="607" y="14163"/>
                      <a:pt x="696" y="12700"/>
                      <a:pt x="812" y="11246"/>
                    </a:cubicBezTo>
                    <a:cubicBezTo>
                      <a:pt x="937" y="9792"/>
                      <a:pt x="1080" y="8347"/>
                      <a:pt x="1240" y="6893"/>
                    </a:cubicBezTo>
                    <a:cubicBezTo>
                      <a:pt x="1320" y="6170"/>
                      <a:pt x="1454" y="5465"/>
                      <a:pt x="1793" y="4814"/>
                    </a:cubicBezTo>
                    <a:cubicBezTo>
                      <a:pt x="2114" y="4172"/>
                      <a:pt x="2560" y="3592"/>
                      <a:pt x="3033" y="3039"/>
                    </a:cubicBezTo>
                    <a:cubicBezTo>
                      <a:pt x="3970" y="1942"/>
                      <a:pt x="5040" y="943"/>
                      <a:pt x="6191" y="41"/>
                    </a:cubicBezTo>
                    <a:cubicBezTo>
                      <a:pt x="6213" y="27"/>
                      <a:pt x="6200" y="1"/>
                      <a:pt x="6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13"/>
            <p:cNvGrpSpPr/>
            <p:nvPr/>
          </p:nvGrpSpPr>
          <p:grpSpPr>
            <a:xfrm rot="8100000">
              <a:off x="-148403" y="1054295"/>
              <a:ext cx="940248" cy="852811"/>
              <a:chOff x="4357538" y="2124225"/>
              <a:chExt cx="748038" cy="678475"/>
            </a:xfrm>
          </p:grpSpPr>
          <p:sp>
            <p:nvSpPr>
              <p:cNvPr id="213" name="Google Shape;213;p13"/>
              <p:cNvSpPr/>
              <p:nvPr/>
            </p:nvSpPr>
            <p:spPr>
              <a:xfrm>
                <a:off x="4357538" y="2406650"/>
                <a:ext cx="548675" cy="368150"/>
              </a:xfrm>
              <a:custGeom>
                <a:avLst/>
                <a:gdLst/>
                <a:ahLst/>
                <a:cxnLst/>
                <a:rect l="l" t="t" r="r" b="b"/>
                <a:pathLst>
                  <a:path w="21947" h="14726" extrusionOk="0">
                    <a:moveTo>
                      <a:pt x="12848" y="1"/>
                    </a:moveTo>
                    <a:cubicBezTo>
                      <a:pt x="11913" y="1"/>
                      <a:pt x="10918" y="288"/>
                      <a:pt x="9912" y="591"/>
                    </a:cubicBezTo>
                    <a:cubicBezTo>
                      <a:pt x="9067" y="847"/>
                      <a:pt x="8285" y="870"/>
                      <a:pt x="7535" y="870"/>
                    </a:cubicBezTo>
                    <a:cubicBezTo>
                      <a:pt x="7367" y="870"/>
                      <a:pt x="7201" y="869"/>
                      <a:pt x="7036" y="869"/>
                    </a:cubicBezTo>
                    <a:cubicBezTo>
                      <a:pt x="6030" y="869"/>
                      <a:pt x="5070" y="912"/>
                      <a:pt x="4077" y="1528"/>
                    </a:cubicBezTo>
                    <a:cubicBezTo>
                      <a:pt x="2195" y="2697"/>
                      <a:pt x="1" y="5623"/>
                      <a:pt x="1" y="5623"/>
                    </a:cubicBezTo>
                    <a:cubicBezTo>
                      <a:pt x="1" y="5623"/>
                      <a:pt x="2535" y="4445"/>
                      <a:pt x="5802" y="4445"/>
                    </a:cubicBezTo>
                    <a:cubicBezTo>
                      <a:pt x="6474" y="4445"/>
                      <a:pt x="7177" y="4495"/>
                      <a:pt x="7896" y="4615"/>
                    </a:cubicBezTo>
                    <a:cubicBezTo>
                      <a:pt x="12106" y="5320"/>
                      <a:pt x="10804" y="10913"/>
                      <a:pt x="14578" y="13268"/>
                    </a:cubicBezTo>
                    <a:cubicBezTo>
                      <a:pt x="16428" y="14430"/>
                      <a:pt x="18241" y="14726"/>
                      <a:pt x="19605" y="14726"/>
                    </a:cubicBezTo>
                    <a:cubicBezTo>
                      <a:pt x="21015" y="14726"/>
                      <a:pt x="21946" y="14410"/>
                      <a:pt x="21946" y="14410"/>
                    </a:cubicBezTo>
                    <a:cubicBezTo>
                      <a:pt x="21946" y="14410"/>
                      <a:pt x="21705" y="10110"/>
                      <a:pt x="20153" y="7800"/>
                    </a:cubicBezTo>
                    <a:cubicBezTo>
                      <a:pt x="18601" y="5489"/>
                      <a:pt x="17397" y="3883"/>
                      <a:pt x="15809" y="1617"/>
                    </a:cubicBezTo>
                    <a:cubicBezTo>
                      <a:pt x="14957" y="395"/>
                      <a:pt x="13944" y="1"/>
                      <a:pt x="12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4436338" y="2450575"/>
                <a:ext cx="477900" cy="323450"/>
              </a:xfrm>
              <a:custGeom>
                <a:avLst/>
                <a:gdLst/>
                <a:ahLst/>
                <a:cxnLst/>
                <a:rect l="l" t="t" r="r" b="b"/>
                <a:pathLst>
                  <a:path w="19116" h="12938" extrusionOk="0">
                    <a:moveTo>
                      <a:pt x="5970" y="0"/>
                    </a:moveTo>
                    <a:cubicBezTo>
                      <a:pt x="3876" y="0"/>
                      <a:pt x="1681" y="646"/>
                      <a:pt x="24" y="1609"/>
                    </a:cubicBezTo>
                    <a:cubicBezTo>
                      <a:pt x="0" y="1625"/>
                      <a:pt x="20" y="1664"/>
                      <a:pt x="44" y="1664"/>
                    </a:cubicBezTo>
                    <a:cubicBezTo>
                      <a:pt x="46" y="1664"/>
                      <a:pt x="49" y="1663"/>
                      <a:pt x="51" y="1662"/>
                    </a:cubicBezTo>
                    <a:cubicBezTo>
                      <a:pt x="515" y="1430"/>
                      <a:pt x="997" y="1225"/>
                      <a:pt x="1479" y="1056"/>
                    </a:cubicBezTo>
                    <a:cubicBezTo>
                      <a:pt x="2888" y="571"/>
                      <a:pt x="4391" y="297"/>
                      <a:pt x="5879" y="297"/>
                    </a:cubicBezTo>
                    <a:cubicBezTo>
                      <a:pt x="5926" y="297"/>
                      <a:pt x="5973" y="297"/>
                      <a:pt x="6019" y="297"/>
                    </a:cubicBezTo>
                    <a:cubicBezTo>
                      <a:pt x="7036" y="315"/>
                      <a:pt x="8071" y="440"/>
                      <a:pt x="9008" y="824"/>
                    </a:cubicBezTo>
                    <a:cubicBezTo>
                      <a:pt x="11988" y="2171"/>
                      <a:pt x="14022" y="6426"/>
                      <a:pt x="15663" y="9147"/>
                    </a:cubicBezTo>
                    <a:cubicBezTo>
                      <a:pt x="16484" y="10512"/>
                      <a:pt x="17474" y="11734"/>
                      <a:pt x="18598" y="12858"/>
                    </a:cubicBezTo>
                    <a:cubicBezTo>
                      <a:pt x="18655" y="12911"/>
                      <a:pt x="18727" y="12937"/>
                      <a:pt x="18798" y="12937"/>
                    </a:cubicBezTo>
                    <a:cubicBezTo>
                      <a:pt x="18872" y="12937"/>
                      <a:pt x="18945" y="12908"/>
                      <a:pt x="18999" y="12849"/>
                    </a:cubicBezTo>
                    <a:cubicBezTo>
                      <a:pt x="19115" y="12733"/>
                      <a:pt x="19107" y="12546"/>
                      <a:pt x="18991" y="12439"/>
                    </a:cubicBezTo>
                    <a:cubicBezTo>
                      <a:pt x="17706" y="11208"/>
                      <a:pt x="16609" y="9754"/>
                      <a:pt x="15699" y="8219"/>
                    </a:cubicBezTo>
                    <a:cubicBezTo>
                      <a:pt x="14262" y="5909"/>
                      <a:pt x="11559" y="1716"/>
                      <a:pt x="9115" y="592"/>
                    </a:cubicBezTo>
                    <a:cubicBezTo>
                      <a:pt x="8158" y="181"/>
                      <a:pt x="7078" y="0"/>
                      <a:pt x="5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4903500" y="2554500"/>
                <a:ext cx="27450" cy="248200"/>
              </a:xfrm>
              <a:custGeom>
                <a:avLst/>
                <a:gdLst/>
                <a:ahLst/>
                <a:cxnLst/>
                <a:rect l="l" t="t" r="r" b="b"/>
                <a:pathLst>
                  <a:path w="1098" h="9928" extrusionOk="0">
                    <a:moveTo>
                      <a:pt x="316" y="0"/>
                    </a:moveTo>
                    <a:cubicBezTo>
                      <a:pt x="295" y="0"/>
                      <a:pt x="273" y="2"/>
                      <a:pt x="250" y="7"/>
                    </a:cubicBezTo>
                    <a:cubicBezTo>
                      <a:pt x="99" y="34"/>
                      <a:pt x="0" y="186"/>
                      <a:pt x="36" y="337"/>
                    </a:cubicBezTo>
                    <a:cubicBezTo>
                      <a:pt x="36" y="364"/>
                      <a:pt x="527" y="2871"/>
                      <a:pt x="215" y="9624"/>
                    </a:cubicBezTo>
                    <a:cubicBezTo>
                      <a:pt x="206" y="9785"/>
                      <a:pt x="331" y="9919"/>
                      <a:pt x="482" y="9928"/>
                    </a:cubicBezTo>
                    <a:lnTo>
                      <a:pt x="500" y="9928"/>
                    </a:lnTo>
                    <a:cubicBezTo>
                      <a:pt x="643" y="9928"/>
                      <a:pt x="777" y="9803"/>
                      <a:pt x="777" y="9651"/>
                    </a:cubicBezTo>
                    <a:cubicBezTo>
                      <a:pt x="1098" y="2800"/>
                      <a:pt x="607" y="329"/>
                      <a:pt x="589" y="221"/>
                    </a:cubicBezTo>
                    <a:cubicBezTo>
                      <a:pt x="559" y="91"/>
                      <a:pt x="448" y="0"/>
                      <a:pt x="3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4834800" y="2124225"/>
                <a:ext cx="270775" cy="435375"/>
              </a:xfrm>
              <a:custGeom>
                <a:avLst/>
                <a:gdLst/>
                <a:ahLst/>
                <a:cxnLst/>
                <a:rect l="l" t="t" r="r" b="b"/>
                <a:pathLst>
                  <a:path w="10831" h="17415" extrusionOk="0">
                    <a:moveTo>
                      <a:pt x="10831" y="1"/>
                    </a:moveTo>
                    <a:cubicBezTo>
                      <a:pt x="10831" y="1"/>
                      <a:pt x="8110" y="1268"/>
                      <a:pt x="5844" y="1955"/>
                    </a:cubicBezTo>
                    <a:cubicBezTo>
                      <a:pt x="3578" y="2641"/>
                      <a:pt x="1901" y="3239"/>
                      <a:pt x="1366" y="6156"/>
                    </a:cubicBezTo>
                    <a:cubicBezTo>
                      <a:pt x="830" y="9065"/>
                      <a:pt x="1" y="12910"/>
                      <a:pt x="830" y="14712"/>
                    </a:cubicBezTo>
                    <a:cubicBezTo>
                      <a:pt x="1660" y="16514"/>
                      <a:pt x="3070" y="17415"/>
                      <a:pt x="3070" y="17415"/>
                    </a:cubicBezTo>
                    <a:cubicBezTo>
                      <a:pt x="3070" y="17415"/>
                      <a:pt x="5915" y="17192"/>
                      <a:pt x="6977" y="13909"/>
                    </a:cubicBezTo>
                    <a:cubicBezTo>
                      <a:pt x="8039" y="10626"/>
                      <a:pt x="8155" y="7182"/>
                      <a:pt x="8404" y="5880"/>
                    </a:cubicBezTo>
                    <a:cubicBezTo>
                      <a:pt x="8824" y="3748"/>
                      <a:pt x="10831" y="1"/>
                      <a:pt x="108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4904625" y="2169375"/>
                <a:ext cx="155325" cy="396925"/>
              </a:xfrm>
              <a:custGeom>
                <a:avLst/>
                <a:gdLst/>
                <a:ahLst/>
                <a:cxnLst/>
                <a:rect l="l" t="t" r="r" b="b"/>
                <a:pathLst>
                  <a:path w="6213" h="15877" extrusionOk="0">
                    <a:moveTo>
                      <a:pt x="6179" y="1"/>
                    </a:moveTo>
                    <a:cubicBezTo>
                      <a:pt x="6175" y="1"/>
                      <a:pt x="6170" y="2"/>
                      <a:pt x="6165" y="6"/>
                    </a:cubicBezTo>
                    <a:cubicBezTo>
                      <a:pt x="4898" y="764"/>
                      <a:pt x="3756" y="1719"/>
                      <a:pt x="2819" y="2861"/>
                    </a:cubicBezTo>
                    <a:cubicBezTo>
                      <a:pt x="2132" y="3735"/>
                      <a:pt x="1552" y="4707"/>
                      <a:pt x="1204" y="5769"/>
                    </a:cubicBezTo>
                    <a:cubicBezTo>
                      <a:pt x="678" y="7535"/>
                      <a:pt x="455" y="9373"/>
                      <a:pt x="294" y="11202"/>
                    </a:cubicBezTo>
                    <a:cubicBezTo>
                      <a:pt x="170" y="12665"/>
                      <a:pt x="71" y="14128"/>
                      <a:pt x="9" y="15600"/>
                    </a:cubicBezTo>
                    <a:cubicBezTo>
                      <a:pt x="0" y="15742"/>
                      <a:pt x="116" y="15876"/>
                      <a:pt x="268" y="15876"/>
                    </a:cubicBezTo>
                    <a:cubicBezTo>
                      <a:pt x="273" y="15877"/>
                      <a:pt x="279" y="15877"/>
                      <a:pt x="284" y="15877"/>
                    </a:cubicBezTo>
                    <a:cubicBezTo>
                      <a:pt x="428" y="15877"/>
                      <a:pt x="544" y="15764"/>
                      <a:pt x="544" y="15618"/>
                    </a:cubicBezTo>
                    <a:cubicBezTo>
                      <a:pt x="607" y="14163"/>
                      <a:pt x="696" y="12700"/>
                      <a:pt x="812" y="11246"/>
                    </a:cubicBezTo>
                    <a:cubicBezTo>
                      <a:pt x="937" y="9792"/>
                      <a:pt x="1080" y="8347"/>
                      <a:pt x="1240" y="6893"/>
                    </a:cubicBezTo>
                    <a:cubicBezTo>
                      <a:pt x="1320" y="6170"/>
                      <a:pt x="1454" y="5465"/>
                      <a:pt x="1793" y="4814"/>
                    </a:cubicBezTo>
                    <a:cubicBezTo>
                      <a:pt x="2114" y="4172"/>
                      <a:pt x="2560" y="3592"/>
                      <a:pt x="3033" y="3039"/>
                    </a:cubicBezTo>
                    <a:cubicBezTo>
                      <a:pt x="3970" y="1942"/>
                      <a:pt x="5040" y="943"/>
                      <a:pt x="6191" y="41"/>
                    </a:cubicBezTo>
                    <a:cubicBezTo>
                      <a:pt x="6213" y="27"/>
                      <a:pt x="6200" y="1"/>
                      <a:pt x="6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13"/>
            <p:cNvGrpSpPr/>
            <p:nvPr/>
          </p:nvGrpSpPr>
          <p:grpSpPr>
            <a:xfrm rot="1536902">
              <a:off x="4020375" y="4410267"/>
              <a:ext cx="940233" cy="852797"/>
              <a:chOff x="4357538" y="2124225"/>
              <a:chExt cx="748038" cy="678475"/>
            </a:xfrm>
          </p:grpSpPr>
          <p:sp>
            <p:nvSpPr>
              <p:cNvPr id="219" name="Google Shape;219;p13"/>
              <p:cNvSpPr/>
              <p:nvPr/>
            </p:nvSpPr>
            <p:spPr>
              <a:xfrm>
                <a:off x="4357538" y="2406650"/>
                <a:ext cx="548675" cy="368150"/>
              </a:xfrm>
              <a:custGeom>
                <a:avLst/>
                <a:gdLst/>
                <a:ahLst/>
                <a:cxnLst/>
                <a:rect l="l" t="t" r="r" b="b"/>
                <a:pathLst>
                  <a:path w="21947" h="14726" extrusionOk="0">
                    <a:moveTo>
                      <a:pt x="12848" y="1"/>
                    </a:moveTo>
                    <a:cubicBezTo>
                      <a:pt x="11913" y="1"/>
                      <a:pt x="10918" y="288"/>
                      <a:pt x="9912" y="591"/>
                    </a:cubicBezTo>
                    <a:cubicBezTo>
                      <a:pt x="9067" y="847"/>
                      <a:pt x="8285" y="870"/>
                      <a:pt x="7535" y="870"/>
                    </a:cubicBezTo>
                    <a:cubicBezTo>
                      <a:pt x="7367" y="870"/>
                      <a:pt x="7201" y="869"/>
                      <a:pt x="7036" y="869"/>
                    </a:cubicBezTo>
                    <a:cubicBezTo>
                      <a:pt x="6030" y="869"/>
                      <a:pt x="5070" y="912"/>
                      <a:pt x="4077" y="1528"/>
                    </a:cubicBezTo>
                    <a:cubicBezTo>
                      <a:pt x="2195" y="2697"/>
                      <a:pt x="1" y="5623"/>
                      <a:pt x="1" y="5623"/>
                    </a:cubicBezTo>
                    <a:cubicBezTo>
                      <a:pt x="1" y="5623"/>
                      <a:pt x="2535" y="4445"/>
                      <a:pt x="5802" y="4445"/>
                    </a:cubicBezTo>
                    <a:cubicBezTo>
                      <a:pt x="6474" y="4445"/>
                      <a:pt x="7177" y="4495"/>
                      <a:pt x="7896" y="4615"/>
                    </a:cubicBezTo>
                    <a:cubicBezTo>
                      <a:pt x="12106" y="5320"/>
                      <a:pt x="10804" y="10913"/>
                      <a:pt x="14578" y="13268"/>
                    </a:cubicBezTo>
                    <a:cubicBezTo>
                      <a:pt x="16428" y="14430"/>
                      <a:pt x="18241" y="14726"/>
                      <a:pt x="19605" y="14726"/>
                    </a:cubicBezTo>
                    <a:cubicBezTo>
                      <a:pt x="21015" y="14726"/>
                      <a:pt x="21946" y="14410"/>
                      <a:pt x="21946" y="14410"/>
                    </a:cubicBezTo>
                    <a:cubicBezTo>
                      <a:pt x="21946" y="14410"/>
                      <a:pt x="21705" y="10110"/>
                      <a:pt x="20153" y="7800"/>
                    </a:cubicBezTo>
                    <a:cubicBezTo>
                      <a:pt x="18601" y="5489"/>
                      <a:pt x="17397" y="3883"/>
                      <a:pt x="15809" y="1617"/>
                    </a:cubicBezTo>
                    <a:cubicBezTo>
                      <a:pt x="14957" y="395"/>
                      <a:pt x="13944" y="1"/>
                      <a:pt x="12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4436338" y="2450575"/>
                <a:ext cx="477900" cy="323450"/>
              </a:xfrm>
              <a:custGeom>
                <a:avLst/>
                <a:gdLst/>
                <a:ahLst/>
                <a:cxnLst/>
                <a:rect l="l" t="t" r="r" b="b"/>
                <a:pathLst>
                  <a:path w="19116" h="12938" extrusionOk="0">
                    <a:moveTo>
                      <a:pt x="5970" y="0"/>
                    </a:moveTo>
                    <a:cubicBezTo>
                      <a:pt x="3876" y="0"/>
                      <a:pt x="1681" y="646"/>
                      <a:pt x="24" y="1609"/>
                    </a:cubicBezTo>
                    <a:cubicBezTo>
                      <a:pt x="0" y="1625"/>
                      <a:pt x="20" y="1664"/>
                      <a:pt x="44" y="1664"/>
                    </a:cubicBezTo>
                    <a:cubicBezTo>
                      <a:pt x="46" y="1664"/>
                      <a:pt x="49" y="1663"/>
                      <a:pt x="51" y="1662"/>
                    </a:cubicBezTo>
                    <a:cubicBezTo>
                      <a:pt x="515" y="1430"/>
                      <a:pt x="997" y="1225"/>
                      <a:pt x="1479" y="1056"/>
                    </a:cubicBezTo>
                    <a:cubicBezTo>
                      <a:pt x="2888" y="571"/>
                      <a:pt x="4391" y="297"/>
                      <a:pt x="5879" y="297"/>
                    </a:cubicBezTo>
                    <a:cubicBezTo>
                      <a:pt x="5926" y="297"/>
                      <a:pt x="5973" y="297"/>
                      <a:pt x="6019" y="297"/>
                    </a:cubicBezTo>
                    <a:cubicBezTo>
                      <a:pt x="7036" y="315"/>
                      <a:pt x="8071" y="440"/>
                      <a:pt x="9008" y="824"/>
                    </a:cubicBezTo>
                    <a:cubicBezTo>
                      <a:pt x="11988" y="2171"/>
                      <a:pt x="14022" y="6426"/>
                      <a:pt x="15663" y="9147"/>
                    </a:cubicBezTo>
                    <a:cubicBezTo>
                      <a:pt x="16484" y="10512"/>
                      <a:pt x="17474" y="11734"/>
                      <a:pt x="18598" y="12858"/>
                    </a:cubicBezTo>
                    <a:cubicBezTo>
                      <a:pt x="18655" y="12911"/>
                      <a:pt x="18727" y="12937"/>
                      <a:pt x="18798" y="12937"/>
                    </a:cubicBezTo>
                    <a:cubicBezTo>
                      <a:pt x="18872" y="12937"/>
                      <a:pt x="18945" y="12908"/>
                      <a:pt x="18999" y="12849"/>
                    </a:cubicBezTo>
                    <a:cubicBezTo>
                      <a:pt x="19115" y="12733"/>
                      <a:pt x="19107" y="12546"/>
                      <a:pt x="18991" y="12439"/>
                    </a:cubicBezTo>
                    <a:cubicBezTo>
                      <a:pt x="17706" y="11208"/>
                      <a:pt x="16609" y="9754"/>
                      <a:pt x="15699" y="8219"/>
                    </a:cubicBezTo>
                    <a:cubicBezTo>
                      <a:pt x="14262" y="5909"/>
                      <a:pt x="11559" y="1716"/>
                      <a:pt x="9115" y="592"/>
                    </a:cubicBezTo>
                    <a:cubicBezTo>
                      <a:pt x="8158" y="181"/>
                      <a:pt x="7078" y="0"/>
                      <a:pt x="5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4903500" y="2554500"/>
                <a:ext cx="27450" cy="248200"/>
              </a:xfrm>
              <a:custGeom>
                <a:avLst/>
                <a:gdLst/>
                <a:ahLst/>
                <a:cxnLst/>
                <a:rect l="l" t="t" r="r" b="b"/>
                <a:pathLst>
                  <a:path w="1098" h="9928" extrusionOk="0">
                    <a:moveTo>
                      <a:pt x="316" y="0"/>
                    </a:moveTo>
                    <a:cubicBezTo>
                      <a:pt x="295" y="0"/>
                      <a:pt x="273" y="2"/>
                      <a:pt x="250" y="7"/>
                    </a:cubicBezTo>
                    <a:cubicBezTo>
                      <a:pt x="99" y="34"/>
                      <a:pt x="0" y="186"/>
                      <a:pt x="36" y="337"/>
                    </a:cubicBezTo>
                    <a:cubicBezTo>
                      <a:pt x="36" y="364"/>
                      <a:pt x="527" y="2871"/>
                      <a:pt x="215" y="9624"/>
                    </a:cubicBezTo>
                    <a:cubicBezTo>
                      <a:pt x="206" y="9785"/>
                      <a:pt x="331" y="9919"/>
                      <a:pt x="482" y="9928"/>
                    </a:cubicBezTo>
                    <a:lnTo>
                      <a:pt x="500" y="9928"/>
                    </a:lnTo>
                    <a:cubicBezTo>
                      <a:pt x="643" y="9928"/>
                      <a:pt x="777" y="9803"/>
                      <a:pt x="777" y="9651"/>
                    </a:cubicBezTo>
                    <a:cubicBezTo>
                      <a:pt x="1098" y="2800"/>
                      <a:pt x="607" y="329"/>
                      <a:pt x="589" y="221"/>
                    </a:cubicBezTo>
                    <a:cubicBezTo>
                      <a:pt x="559" y="91"/>
                      <a:pt x="448" y="0"/>
                      <a:pt x="3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4834800" y="2124225"/>
                <a:ext cx="270775" cy="435375"/>
              </a:xfrm>
              <a:custGeom>
                <a:avLst/>
                <a:gdLst/>
                <a:ahLst/>
                <a:cxnLst/>
                <a:rect l="l" t="t" r="r" b="b"/>
                <a:pathLst>
                  <a:path w="10831" h="17415" extrusionOk="0">
                    <a:moveTo>
                      <a:pt x="10831" y="1"/>
                    </a:moveTo>
                    <a:cubicBezTo>
                      <a:pt x="10831" y="1"/>
                      <a:pt x="8110" y="1268"/>
                      <a:pt x="5844" y="1955"/>
                    </a:cubicBezTo>
                    <a:cubicBezTo>
                      <a:pt x="3578" y="2641"/>
                      <a:pt x="1901" y="3239"/>
                      <a:pt x="1366" y="6156"/>
                    </a:cubicBezTo>
                    <a:cubicBezTo>
                      <a:pt x="830" y="9065"/>
                      <a:pt x="1" y="12910"/>
                      <a:pt x="830" y="14712"/>
                    </a:cubicBezTo>
                    <a:cubicBezTo>
                      <a:pt x="1660" y="16514"/>
                      <a:pt x="3070" y="17415"/>
                      <a:pt x="3070" y="17415"/>
                    </a:cubicBezTo>
                    <a:cubicBezTo>
                      <a:pt x="3070" y="17415"/>
                      <a:pt x="5915" y="17192"/>
                      <a:pt x="6977" y="13909"/>
                    </a:cubicBezTo>
                    <a:cubicBezTo>
                      <a:pt x="8039" y="10626"/>
                      <a:pt x="8155" y="7182"/>
                      <a:pt x="8404" y="5880"/>
                    </a:cubicBezTo>
                    <a:cubicBezTo>
                      <a:pt x="8824" y="3748"/>
                      <a:pt x="10831" y="1"/>
                      <a:pt x="108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4904625" y="2169375"/>
                <a:ext cx="155325" cy="396925"/>
              </a:xfrm>
              <a:custGeom>
                <a:avLst/>
                <a:gdLst/>
                <a:ahLst/>
                <a:cxnLst/>
                <a:rect l="l" t="t" r="r" b="b"/>
                <a:pathLst>
                  <a:path w="6213" h="15877" extrusionOk="0">
                    <a:moveTo>
                      <a:pt x="6179" y="1"/>
                    </a:moveTo>
                    <a:cubicBezTo>
                      <a:pt x="6175" y="1"/>
                      <a:pt x="6170" y="2"/>
                      <a:pt x="6165" y="6"/>
                    </a:cubicBezTo>
                    <a:cubicBezTo>
                      <a:pt x="4898" y="764"/>
                      <a:pt x="3756" y="1719"/>
                      <a:pt x="2819" y="2861"/>
                    </a:cubicBezTo>
                    <a:cubicBezTo>
                      <a:pt x="2132" y="3735"/>
                      <a:pt x="1552" y="4707"/>
                      <a:pt x="1204" y="5769"/>
                    </a:cubicBezTo>
                    <a:cubicBezTo>
                      <a:pt x="678" y="7535"/>
                      <a:pt x="455" y="9373"/>
                      <a:pt x="294" y="11202"/>
                    </a:cubicBezTo>
                    <a:cubicBezTo>
                      <a:pt x="170" y="12665"/>
                      <a:pt x="71" y="14128"/>
                      <a:pt x="9" y="15600"/>
                    </a:cubicBezTo>
                    <a:cubicBezTo>
                      <a:pt x="0" y="15742"/>
                      <a:pt x="116" y="15876"/>
                      <a:pt x="268" y="15876"/>
                    </a:cubicBezTo>
                    <a:cubicBezTo>
                      <a:pt x="273" y="15877"/>
                      <a:pt x="279" y="15877"/>
                      <a:pt x="284" y="15877"/>
                    </a:cubicBezTo>
                    <a:cubicBezTo>
                      <a:pt x="428" y="15877"/>
                      <a:pt x="544" y="15764"/>
                      <a:pt x="544" y="15618"/>
                    </a:cubicBezTo>
                    <a:cubicBezTo>
                      <a:pt x="607" y="14163"/>
                      <a:pt x="696" y="12700"/>
                      <a:pt x="812" y="11246"/>
                    </a:cubicBezTo>
                    <a:cubicBezTo>
                      <a:pt x="937" y="9792"/>
                      <a:pt x="1080" y="8347"/>
                      <a:pt x="1240" y="6893"/>
                    </a:cubicBezTo>
                    <a:cubicBezTo>
                      <a:pt x="1320" y="6170"/>
                      <a:pt x="1454" y="5465"/>
                      <a:pt x="1793" y="4814"/>
                    </a:cubicBezTo>
                    <a:cubicBezTo>
                      <a:pt x="2114" y="4172"/>
                      <a:pt x="2560" y="3592"/>
                      <a:pt x="3033" y="3039"/>
                    </a:cubicBezTo>
                    <a:cubicBezTo>
                      <a:pt x="3970" y="1942"/>
                      <a:pt x="5040" y="943"/>
                      <a:pt x="6191" y="41"/>
                    </a:cubicBezTo>
                    <a:cubicBezTo>
                      <a:pt x="6213" y="27"/>
                      <a:pt x="6200" y="1"/>
                      <a:pt x="6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322"/>
        <p:cNvGrpSpPr/>
        <p:nvPr/>
      </p:nvGrpSpPr>
      <p:grpSpPr>
        <a:xfrm>
          <a:off x="0" y="0"/>
          <a:ext cx="0" cy="0"/>
          <a:chOff x="0" y="0"/>
          <a:chExt cx="0" cy="0"/>
        </a:xfrm>
      </p:grpSpPr>
      <p:pic>
        <p:nvPicPr>
          <p:cNvPr id="323" name="Google Shape;323;p19"/>
          <p:cNvPicPr preferRelativeResize="0"/>
          <p:nvPr/>
        </p:nvPicPr>
        <p:blipFill>
          <a:blip r:embed="rId2">
            <a:alphaModFix amt="70000"/>
          </a:blip>
          <a:stretch>
            <a:fillRect/>
          </a:stretch>
        </p:blipFill>
        <p:spPr>
          <a:xfrm>
            <a:off x="0" y="-50"/>
            <a:ext cx="9144003" cy="5143501"/>
          </a:xfrm>
          <a:prstGeom prst="rect">
            <a:avLst/>
          </a:prstGeom>
          <a:noFill/>
          <a:ln>
            <a:noFill/>
          </a:ln>
        </p:spPr>
      </p:pic>
      <p:sp>
        <p:nvSpPr>
          <p:cNvPr id="324" name="Google Shape;324;p19"/>
          <p:cNvSpPr txBox="1">
            <a:spLocks noGrp="1"/>
          </p:cNvSpPr>
          <p:nvPr>
            <p:ph type="title"/>
          </p:nvPr>
        </p:nvSpPr>
        <p:spPr>
          <a:xfrm>
            <a:off x="4791713" y="1783350"/>
            <a:ext cx="2630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5" name="Google Shape;325;p19"/>
          <p:cNvSpPr txBox="1">
            <a:spLocks noGrp="1"/>
          </p:cNvSpPr>
          <p:nvPr>
            <p:ph type="subTitle" idx="1"/>
          </p:nvPr>
        </p:nvSpPr>
        <p:spPr>
          <a:xfrm>
            <a:off x="4791838" y="2279850"/>
            <a:ext cx="26304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26" name="Google Shape;326;p19"/>
          <p:cNvGrpSpPr/>
          <p:nvPr/>
        </p:nvGrpSpPr>
        <p:grpSpPr>
          <a:xfrm>
            <a:off x="-158475" y="-197139"/>
            <a:ext cx="9495972" cy="5566016"/>
            <a:chOff x="-158475" y="-197139"/>
            <a:chExt cx="9495972" cy="5566016"/>
          </a:xfrm>
        </p:grpSpPr>
        <p:grpSp>
          <p:nvGrpSpPr>
            <p:cNvPr id="327" name="Google Shape;327;p19"/>
            <p:cNvGrpSpPr/>
            <p:nvPr/>
          </p:nvGrpSpPr>
          <p:grpSpPr>
            <a:xfrm rot="-2366353">
              <a:off x="8198489" y="4327886"/>
              <a:ext cx="988387" cy="822295"/>
              <a:chOff x="3341590" y="1831950"/>
              <a:chExt cx="424285" cy="359150"/>
            </a:xfrm>
          </p:grpSpPr>
          <p:sp>
            <p:nvSpPr>
              <p:cNvPr id="328" name="Google Shape;328;p19"/>
              <p:cNvSpPr/>
              <p:nvPr/>
            </p:nvSpPr>
            <p:spPr>
              <a:xfrm>
                <a:off x="3450925" y="1831950"/>
                <a:ext cx="314950" cy="306575"/>
              </a:xfrm>
              <a:custGeom>
                <a:avLst/>
                <a:gdLst/>
                <a:ahLst/>
                <a:cxnLst/>
                <a:rect l="l" t="t" r="r" b="b"/>
                <a:pathLst>
                  <a:path w="12598" h="12263" extrusionOk="0">
                    <a:moveTo>
                      <a:pt x="10257" y="1"/>
                    </a:moveTo>
                    <a:cubicBezTo>
                      <a:pt x="7167" y="1"/>
                      <a:pt x="4115" y="1426"/>
                      <a:pt x="2160" y="4124"/>
                    </a:cubicBezTo>
                    <a:cubicBezTo>
                      <a:pt x="1" y="7104"/>
                      <a:pt x="1187" y="8843"/>
                      <a:pt x="2561" y="11984"/>
                    </a:cubicBezTo>
                    <a:cubicBezTo>
                      <a:pt x="3818" y="12105"/>
                      <a:pt x="4887" y="12262"/>
                      <a:pt x="5845" y="12262"/>
                    </a:cubicBezTo>
                    <a:cubicBezTo>
                      <a:pt x="7481" y="12262"/>
                      <a:pt x="8790" y="11803"/>
                      <a:pt x="10153" y="9923"/>
                    </a:cubicBezTo>
                    <a:cubicBezTo>
                      <a:pt x="12312" y="6952"/>
                      <a:pt x="12597" y="3188"/>
                      <a:pt x="11223" y="47"/>
                    </a:cubicBezTo>
                    <a:cubicBezTo>
                      <a:pt x="10902" y="16"/>
                      <a:pt x="10579" y="1"/>
                      <a:pt x="10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a:off x="3466100" y="1905250"/>
                <a:ext cx="239775" cy="285850"/>
              </a:xfrm>
              <a:custGeom>
                <a:avLst/>
                <a:gdLst/>
                <a:ahLst/>
                <a:cxnLst/>
                <a:rect l="l" t="t" r="r" b="b"/>
                <a:pathLst>
                  <a:path w="9591" h="11434" extrusionOk="0">
                    <a:moveTo>
                      <a:pt x="5317" y="1"/>
                    </a:moveTo>
                    <a:cubicBezTo>
                      <a:pt x="5235" y="1"/>
                      <a:pt x="5152" y="55"/>
                      <a:pt x="5148" y="157"/>
                    </a:cubicBezTo>
                    <a:lnTo>
                      <a:pt x="4889" y="3993"/>
                    </a:lnTo>
                    <a:lnTo>
                      <a:pt x="3337" y="6126"/>
                    </a:lnTo>
                    <a:cubicBezTo>
                      <a:pt x="3301" y="6175"/>
                      <a:pt x="3250" y="6198"/>
                      <a:pt x="3200" y="6198"/>
                    </a:cubicBezTo>
                    <a:cubicBezTo>
                      <a:pt x="3124" y="6198"/>
                      <a:pt x="3050" y="6146"/>
                      <a:pt x="3033" y="6054"/>
                    </a:cubicBezTo>
                    <a:lnTo>
                      <a:pt x="2703" y="3967"/>
                    </a:lnTo>
                    <a:cubicBezTo>
                      <a:pt x="2691" y="3873"/>
                      <a:pt x="2617" y="3828"/>
                      <a:pt x="2542" y="3828"/>
                    </a:cubicBezTo>
                    <a:cubicBezTo>
                      <a:pt x="2461" y="3828"/>
                      <a:pt x="2378" y="3882"/>
                      <a:pt x="2373" y="3984"/>
                    </a:cubicBezTo>
                    <a:lnTo>
                      <a:pt x="2115" y="7821"/>
                    </a:lnTo>
                    <a:lnTo>
                      <a:pt x="0" y="10729"/>
                    </a:lnTo>
                    <a:lnTo>
                      <a:pt x="964" y="11434"/>
                    </a:lnTo>
                    <a:lnTo>
                      <a:pt x="3078" y="8516"/>
                    </a:lnTo>
                    <a:lnTo>
                      <a:pt x="6638" y="7080"/>
                    </a:lnTo>
                    <a:cubicBezTo>
                      <a:pt x="6816" y="7012"/>
                      <a:pt x="6751" y="6757"/>
                      <a:pt x="6575" y="6757"/>
                    </a:cubicBezTo>
                    <a:cubicBezTo>
                      <a:pt x="6566" y="6757"/>
                      <a:pt x="6557" y="6758"/>
                      <a:pt x="6548" y="6759"/>
                    </a:cubicBezTo>
                    <a:lnTo>
                      <a:pt x="4461" y="7089"/>
                    </a:lnTo>
                    <a:cubicBezTo>
                      <a:pt x="4451" y="7091"/>
                      <a:pt x="4441" y="7092"/>
                      <a:pt x="4431" y="7092"/>
                    </a:cubicBezTo>
                    <a:cubicBezTo>
                      <a:pt x="4304" y="7092"/>
                      <a:pt x="4217" y="6937"/>
                      <a:pt x="4300" y="6821"/>
                    </a:cubicBezTo>
                    <a:lnTo>
                      <a:pt x="5853" y="4689"/>
                    </a:lnTo>
                    <a:lnTo>
                      <a:pt x="9412" y="3253"/>
                    </a:lnTo>
                    <a:cubicBezTo>
                      <a:pt x="9591" y="3185"/>
                      <a:pt x="9534" y="2930"/>
                      <a:pt x="9350" y="2930"/>
                    </a:cubicBezTo>
                    <a:cubicBezTo>
                      <a:pt x="9341" y="2930"/>
                      <a:pt x="9332" y="2931"/>
                      <a:pt x="9323" y="2932"/>
                    </a:cubicBezTo>
                    <a:lnTo>
                      <a:pt x="7173" y="3271"/>
                    </a:lnTo>
                    <a:cubicBezTo>
                      <a:pt x="7162" y="3273"/>
                      <a:pt x="7151" y="3274"/>
                      <a:pt x="7140" y="3274"/>
                    </a:cubicBezTo>
                    <a:cubicBezTo>
                      <a:pt x="7022" y="3274"/>
                      <a:pt x="6937" y="3144"/>
                      <a:pt x="6994" y="3030"/>
                    </a:cubicBezTo>
                    <a:lnTo>
                      <a:pt x="8261" y="648"/>
                    </a:lnTo>
                    <a:cubicBezTo>
                      <a:pt x="8326" y="518"/>
                      <a:pt x="8225" y="397"/>
                      <a:pt x="8110" y="397"/>
                    </a:cubicBezTo>
                    <a:cubicBezTo>
                      <a:pt x="8067" y="397"/>
                      <a:pt x="8023" y="413"/>
                      <a:pt x="7985" y="452"/>
                    </a:cubicBezTo>
                    <a:lnTo>
                      <a:pt x="6111" y="2388"/>
                    </a:lnTo>
                    <a:cubicBezTo>
                      <a:pt x="6077" y="2422"/>
                      <a:pt x="6033" y="2438"/>
                      <a:pt x="5991" y="2438"/>
                    </a:cubicBezTo>
                    <a:cubicBezTo>
                      <a:pt x="5912" y="2438"/>
                      <a:pt x="5837" y="2385"/>
                      <a:pt x="5826" y="2298"/>
                    </a:cubicBezTo>
                    <a:lnTo>
                      <a:pt x="5478" y="140"/>
                    </a:lnTo>
                    <a:cubicBezTo>
                      <a:pt x="5465" y="46"/>
                      <a:pt x="5391" y="1"/>
                      <a:pt x="5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7483409">
                <a:off x="3351021" y="1997131"/>
                <a:ext cx="162941" cy="109639"/>
              </a:xfrm>
              <a:custGeom>
                <a:avLst/>
                <a:gdLst/>
                <a:ahLst/>
                <a:cxnLst/>
                <a:rect l="l" t="t" r="r" b="b"/>
                <a:pathLst>
                  <a:path w="6451" h="4430" extrusionOk="0">
                    <a:moveTo>
                      <a:pt x="3053" y="0"/>
                    </a:moveTo>
                    <a:cubicBezTo>
                      <a:pt x="2811" y="0"/>
                      <a:pt x="2566" y="20"/>
                      <a:pt x="2320" y="61"/>
                    </a:cubicBezTo>
                    <a:cubicBezTo>
                      <a:pt x="714" y="329"/>
                      <a:pt x="545" y="1248"/>
                      <a:pt x="1" y="2666"/>
                    </a:cubicBezTo>
                    <a:cubicBezTo>
                      <a:pt x="847" y="3683"/>
                      <a:pt x="1308" y="4430"/>
                      <a:pt x="2472" y="4430"/>
                    </a:cubicBezTo>
                    <a:cubicBezTo>
                      <a:pt x="2646" y="4430"/>
                      <a:pt x="2835" y="4413"/>
                      <a:pt x="3043" y="4379"/>
                    </a:cubicBezTo>
                    <a:cubicBezTo>
                      <a:pt x="4648" y="4111"/>
                      <a:pt x="5906" y="3005"/>
                      <a:pt x="6450" y="1586"/>
                    </a:cubicBezTo>
                    <a:cubicBezTo>
                      <a:pt x="5627" y="605"/>
                      <a:pt x="4388" y="0"/>
                      <a:pt x="3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9"/>
              <p:cNvSpPr/>
              <p:nvPr/>
            </p:nvSpPr>
            <p:spPr>
              <a:xfrm rot="-7483409">
                <a:off x="3378758" y="2049492"/>
                <a:ext cx="147382" cy="66427"/>
              </a:xfrm>
              <a:custGeom>
                <a:avLst/>
                <a:gdLst/>
                <a:ahLst/>
                <a:cxnLst/>
                <a:rect l="l" t="t" r="r" b="b"/>
                <a:pathLst>
                  <a:path w="5835" h="2684" extrusionOk="0">
                    <a:moveTo>
                      <a:pt x="4967" y="1"/>
                    </a:moveTo>
                    <a:cubicBezTo>
                      <a:pt x="4950" y="1"/>
                      <a:pt x="4932" y="6"/>
                      <a:pt x="4916" y="18"/>
                    </a:cubicBezTo>
                    <a:lnTo>
                      <a:pt x="3649" y="1151"/>
                    </a:lnTo>
                    <a:lnTo>
                      <a:pt x="2490" y="1347"/>
                    </a:lnTo>
                    <a:cubicBezTo>
                      <a:pt x="2486" y="1348"/>
                      <a:pt x="2482" y="1348"/>
                      <a:pt x="2479" y="1348"/>
                    </a:cubicBezTo>
                    <a:cubicBezTo>
                      <a:pt x="2422" y="1348"/>
                      <a:pt x="2385" y="1282"/>
                      <a:pt x="2418" y="1231"/>
                    </a:cubicBezTo>
                    <a:lnTo>
                      <a:pt x="2962" y="464"/>
                    </a:lnTo>
                    <a:cubicBezTo>
                      <a:pt x="3003" y="410"/>
                      <a:pt x="2956" y="345"/>
                      <a:pt x="2903" y="345"/>
                    </a:cubicBezTo>
                    <a:cubicBezTo>
                      <a:pt x="2887" y="345"/>
                      <a:pt x="2870" y="351"/>
                      <a:pt x="2855" y="366"/>
                    </a:cubicBezTo>
                    <a:lnTo>
                      <a:pt x="1580" y="1499"/>
                    </a:lnTo>
                    <a:lnTo>
                      <a:pt x="1" y="1758"/>
                    </a:lnTo>
                    <a:lnTo>
                      <a:pt x="90" y="2284"/>
                    </a:lnTo>
                    <a:lnTo>
                      <a:pt x="1669" y="2016"/>
                    </a:lnTo>
                    <a:lnTo>
                      <a:pt x="3239" y="2677"/>
                    </a:lnTo>
                    <a:cubicBezTo>
                      <a:pt x="3249" y="2681"/>
                      <a:pt x="3259" y="2683"/>
                      <a:pt x="3269" y="2683"/>
                    </a:cubicBezTo>
                    <a:cubicBezTo>
                      <a:pt x="3333" y="2683"/>
                      <a:pt x="3372" y="2589"/>
                      <a:pt x="3310" y="2543"/>
                    </a:cubicBezTo>
                    <a:lnTo>
                      <a:pt x="2543" y="1999"/>
                    </a:lnTo>
                    <a:cubicBezTo>
                      <a:pt x="2490" y="1963"/>
                      <a:pt x="2516" y="1874"/>
                      <a:pt x="2579" y="1865"/>
                    </a:cubicBezTo>
                    <a:lnTo>
                      <a:pt x="3730" y="1668"/>
                    </a:lnTo>
                    <a:lnTo>
                      <a:pt x="5309" y="2329"/>
                    </a:lnTo>
                    <a:cubicBezTo>
                      <a:pt x="5319" y="2333"/>
                      <a:pt x="5329" y="2335"/>
                      <a:pt x="5339" y="2335"/>
                    </a:cubicBezTo>
                    <a:cubicBezTo>
                      <a:pt x="5403" y="2335"/>
                      <a:pt x="5442" y="2241"/>
                      <a:pt x="5380" y="2195"/>
                    </a:cubicBezTo>
                    <a:lnTo>
                      <a:pt x="4595" y="1633"/>
                    </a:lnTo>
                    <a:cubicBezTo>
                      <a:pt x="4541" y="1597"/>
                      <a:pt x="4550" y="1526"/>
                      <a:pt x="4613" y="1508"/>
                    </a:cubicBezTo>
                    <a:lnTo>
                      <a:pt x="5755" y="1142"/>
                    </a:lnTo>
                    <a:cubicBezTo>
                      <a:pt x="5835" y="1115"/>
                      <a:pt x="5817" y="999"/>
                      <a:pt x="5728" y="999"/>
                    </a:cubicBezTo>
                    <a:lnTo>
                      <a:pt x="4533" y="1026"/>
                    </a:lnTo>
                    <a:cubicBezTo>
                      <a:pt x="4470" y="1026"/>
                      <a:pt x="4434" y="955"/>
                      <a:pt x="4470" y="910"/>
                    </a:cubicBezTo>
                    <a:lnTo>
                      <a:pt x="5032" y="116"/>
                    </a:lnTo>
                    <a:cubicBezTo>
                      <a:pt x="5073" y="61"/>
                      <a:pt x="5024"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19"/>
            <p:cNvGrpSpPr/>
            <p:nvPr/>
          </p:nvGrpSpPr>
          <p:grpSpPr>
            <a:xfrm rot="8881365">
              <a:off x="-13870" y="1106"/>
              <a:ext cx="988962" cy="821844"/>
              <a:chOff x="3341590" y="1831950"/>
              <a:chExt cx="424285" cy="359150"/>
            </a:xfrm>
          </p:grpSpPr>
          <p:sp>
            <p:nvSpPr>
              <p:cNvPr id="333" name="Google Shape;333;p19"/>
              <p:cNvSpPr/>
              <p:nvPr/>
            </p:nvSpPr>
            <p:spPr>
              <a:xfrm>
                <a:off x="3450925" y="1831950"/>
                <a:ext cx="314950" cy="306575"/>
              </a:xfrm>
              <a:custGeom>
                <a:avLst/>
                <a:gdLst/>
                <a:ahLst/>
                <a:cxnLst/>
                <a:rect l="l" t="t" r="r" b="b"/>
                <a:pathLst>
                  <a:path w="12598" h="12263" extrusionOk="0">
                    <a:moveTo>
                      <a:pt x="10257" y="1"/>
                    </a:moveTo>
                    <a:cubicBezTo>
                      <a:pt x="7167" y="1"/>
                      <a:pt x="4115" y="1426"/>
                      <a:pt x="2160" y="4124"/>
                    </a:cubicBezTo>
                    <a:cubicBezTo>
                      <a:pt x="1" y="7104"/>
                      <a:pt x="1187" y="8843"/>
                      <a:pt x="2561" y="11984"/>
                    </a:cubicBezTo>
                    <a:cubicBezTo>
                      <a:pt x="3818" y="12105"/>
                      <a:pt x="4887" y="12262"/>
                      <a:pt x="5845" y="12262"/>
                    </a:cubicBezTo>
                    <a:cubicBezTo>
                      <a:pt x="7481" y="12262"/>
                      <a:pt x="8790" y="11803"/>
                      <a:pt x="10153" y="9923"/>
                    </a:cubicBezTo>
                    <a:cubicBezTo>
                      <a:pt x="12312" y="6952"/>
                      <a:pt x="12597" y="3188"/>
                      <a:pt x="11223" y="47"/>
                    </a:cubicBezTo>
                    <a:cubicBezTo>
                      <a:pt x="10902" y="16"/>
                      <a:pt x="10579" y="1"/>
                      <a:pt x="10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a:off x="3466100" y="1905250"/>
                <a:ext cx="239775" cy="285850"/>
              </a:xfrm>
              <a:custGeom>
                <a:avLst/>
                <a:gdLst/>
                <a:ahLst/>
                <a:cxnLst/>
                <a:rect l="l" t="t" r="r" b="b"/>
                <a:pathLst>
                  <a:path w="9591" h="11434" extrusionOk="0">
                    <a:moveTo>
                      <a:pt x="5317" y="1"/>
                    </a:moveTo>
                    <a:cubicBezTo>
                      <a:pt x="5235" y="1"/>
                      <a:pt x="5152" y="55"/>
                      <a:pt x="5148" y="157"/>
                    </a:cubicBezTo>
                    <a:lnTo>
                      <a:pt x="4889" y="3993"/>
                    </a:lnTo>
                    <a:lnTo>
                      <a:pt x="3337" y="6126"/>
                    </a:lnTo>
                    <a:cubicBezTo>
                      <a:pt x="3301" y="6175"/>
                      <a:pt x="3250" y="6198"/>
                      <a:pt x="3200" y="6198"/>
                    </a:cubicBezTo>
                    <a:cubicBezTo>
                      <a:pt x="3124" y="6198"/>
                      <a:pt x="3050" y="6146"/>
                      <a:pt x="3033" y="6054"/>
                    </a:cubicBezTo>
                    <a:lnTo>
                      <a:pt x="2703" y="3967"/>
                    </a:lnTo>
                    <a:cubicBezTo>
                      <a:pt x="2691" y="3873"/>
                      <a:pt x="2617" y="3828"/>
                      <a:pt x="2542" y="3828"/>
                    </a:cubicBezTo>
                    <a:cubicBezTo>
                      <a:pt x="2461" y="3828"/>
                      <a:pt x="2378" y="3882"/>
                      <a:pt x="2373" y="3984"/>
                    </a:cubicBezTo>
                    <a:lnTo>
                      <a:pt x="2115" y="7821"/>
                    </a:lnTo>
                    <a:lnTo>
                      <a:pt x="0" y="10729"/>
                    </a:lnTo>
                    <a:lnTo>
                      <a:pt x="964" y="11434"/>
                    </a:lnTo>
                    <a:lnTo>
                      <a:pt x="3078" y="8516"/>
                    </a:lnTo>
                    <a:lnTo>
                      <a:pt x="6638" y="7080"/>
                    </a:lnTo>
                    <a:cubicBezTo>
                      <a:pt x="6816" y="7012"/>
                      <a:pt x="6751" y="6757"/>
                      <a:pt x="6575" y="6757"/>
                    </a:cubicBezTo>
                    <a:cubicBezTo>
                      <a:pt x="6566" y="6757"/>
                      <a:pt x="6557" y="6758"/>
                      <a:pt x="6548" y="6759"/>
                    </a:cubicBezTo>
                    <a:lnTo>
                      <a:pt x="4461" y="7089"/>
                    </a:lnTo>
                    <a:cubicBezTo>
                      <a:pt x="4451" y="7091"/>
                      <a:pt x="4441" y="7092"/>
                      <a:pt x="4431" y="7092"/>
                    </a:cubicBezTo>
                    <a:cubicBezTo>
                      <a:pt x="4304" y="7092"/>
                      <a:pt x="4217" y="6937"/>
                      <a:pt x="4300" y="6821"/>
                    </a:cubicBezTo>
                    <a:lnTo>
                      <a:pt x="5853" y="4689"/>
                    </a:lnTo>
                    <a:lnTo>
                      <a:pt x="9412" y="3253"/>
                    </a:lnTo>
                    <a:cubicBezTo>
                      <a:pt x="9591" y="3185"/>
                      <a:pt x="9534" y="2930"/>
                      <a:pt x="9350" y="2930"/>
                    </a:cubicBezTo>
                    <a:cubicBezTo>
                      <a:pt x="9341" y="2930"/>
                      <a:pt x="9332" y="2931"/>
                      <a:pt x="9323" y="2932"/>
                    </a:cubicBezTo>
                    <a:lnTo>
                      <a:pt x="7173" y="3271"/>
                    </a:lnTo>
                    <a:cubicBezTo>
                      <a:pt x="7162" y="3273"/>
                      <a:pt x="7151" y="3274"/>
                      <a:pt x="7140" y="3274"/>
                    </a:cubicBezTo>
                    <a:cubicBezTo>
                      <a:pt x="7022" y="3274"/>
                      <a:pt x="6937" y="3144"/>
                      <a:pt x="6994" y="3030"/>
                    </a:cubicBezTo>
                    <a:lnTo>
                      <a:pt x="8261" y="648"/>
                    </a:lnTo>
                    <a:cubicBezTo>
                      <a:pt x="8326" y="518"/>
                      <a:pt x="8225" y="397"/>
                      <a:pt x="8110" y="397"/>
                    </a:cubicBezTo>
                    <a:cubicBezTo>
                      <a:pt x="8067" y="397"/>
                      <a:pt x="8023" y="413"/>
                      <a:pt x="7985" y="452"/>
                    </a:cubicBezTo>
                    <a:lnTo>
                      <a:pt x="6111" y="2388"/>
                    </a:lnTo>
                    <a:cubicBezTo>
                      <a:pt x="6077" y="2422"/>
                      <a:pt x="6033" y="2438"/>
                      <a:pt x="5991" y="2438"/>
                    </a:cubicBezTo>
                    <a:cubicBezTo>
                      <a:pt x="5912" y="2438"/>
                      <a:pt x="5837" y="2385"/>
                      <a:pt x="5826" y="2298"/>
                    </a:cubicBezTo>
                    <a:lnTo>
                      <a:pt x="5478" y="140"/>
                    </a:lnTo>
                    <a:cubicBezTo>
                      <a:pt x="5465" y="46"/>
                      <a:pt x="5391" y="1"/>
                      <a:pt x="5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7483409">
                <a:off x="3351021" y="1997131"/>
                <a:ext cx="162941" cy="109639"/>
              </a:xfrm>
              <a:custGeom>
                <a:avLst/>
                <a:gdLst/>
                <a:ahLst/>
                <a:cxnLst/>
                <a:rect l="l" t="t" r="r" b="b"/>
                <a:pathLst>
                  <a:path w="6451" h="4430" extrusionOk="0">
                    <a:moveTo>
                      <a:pt x="3053" y="0"/>
                    </a:moveTo>
                    <a:cubicBezTo>
                      <a:pt x="2811" y="0"/>
                      <a:pt x="2566" y="20"/>
                      <a:pt x="2320" y="61"/>
                    </a:cubicBezTo>
                    <a:cubicBezTo>
                      <a:pt x="714" y="329"/>
                      <a:pt x="545" y="1248"/>
                      <a:pt x="1" y="2666"/>
                    </a:cubicBezTo>
                    <a:cubicBezTo>
                      <a:pt x="847" y="3683"/>
                      <a:pt x="1308" y="4430"/>
                      <a:pt x="2472" y="4430"/>
                    </a:cubicBezTo>
                    <a:cubicBezTo>
                      <a:pt x="2646" y="4430"/>
                      <a:pt x="2835" y="4413"/>
                      <a:pt x="3043" y="4379"/>
                    </a:cubicBezTo>
                    <a:cubicBezTo>
                      <a:pt x="4648" y="4111"/>
                      <a:pt x="5906" y="3005"/>
                      <a:pt x="6450" y="1586"/>
                    </a:cubicBezTo>
                    <a:cubicBezTo>
                      <a:pt x="5627" y="605"/>
                      <a:pt x="4388" y="0"/>
                      <a:pt x="3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7483409">
                <a:off x="3378758" y="2049492"/>
                <a:ext cx="147382" cy="66427"/>
              </a:xfrm>
              <a:custGeom>
                <a:avLst/>
                <a:gdLst/>
                <a:ahLst/>
                <a:cxnLst/>
                <a:rect l="l" t="t" r="r" b="b"/>
                <a:pathLst>
                  <a:path w="5835" h="2684" extrusionOk="0">
                    <a:moveTo>
                      <a:pt x="4967" y="1"/>
                    </a:moveTo>
                    <a:cubicBezTo>
                      <a:pt x="4950" y="1"/>
                      <a:pt x="4932" y="6"/>
                      <a:pt x="4916" y="18"/>
                    </a:cubicBezTo>
                    <a:lnTo>
                      <a:pt x="3649" y="1151"/>
                    </a:lnTo>
                    <a:lnTo>
                      <a:pt x="2490" y="1347"/>
                    </a:lnTo>
                    <a:cubicBezTo>
                      <a:pt x="2486" y="1348"/>
                      <a:pt x="2482" y="1348"/>
                      <a:pt x="2479" y="1348"/>
                    </a:cubicBezTo>
                    <a:cubicBezTo>
                      <a:pt x="2422" y="1348"/>
                      <a:pt x="2385" y="1282"/>
                      <a:pt x="2418" y="1231"/>
                    </a:cubicBezTo>
                    <a:lnTo>
                      <a:pt x="2962" y="464"/>
                    </a:lnTo>
                    <a:cubicBezTo>
                      <a:pt x="3003" y="410"/>
                      <a:pt x="2956" y="345"/>
                      <a:pt x="2903" y="345"/>
                    </a:cubicBezTo>
                    <a:cubicBezTo>
                      <a:pt x="2887" y="345"/>
                      <a:pt x="2870" y="351"/>
                      <a:pt x="2855" y="366"/>
                    </a:cubicBezTo>
                    <a:lnTo>
                      <a:pt x="1580" y="1499"/>
                    </a:lnTo>
                    <a:lnTo>
                      <a:pt x="1" y="1758"/>
                    </a:lnTo>
                    <a:lnTo>
                      <a:pt x="90" y="2284"/>
                    </a:lnTo>
                    <a:lnTo>
                      <a:pt x="1669" y="2016"/>
                    </a:lnTo>
                    <a:lnTo>
                      <a:pt x="3239" y="2677"/>
                    </a:lnTo>
                    <a:cubicBezTo>
                      <a:pt x="3249" y="2681"/>
                      <a:pt x="3259" y="2683"/>
                      <a:pt x="3269" y="2683"/>
                    </a:cubicBezTo>
                    <a:cubicBezTo>
                      <a:pt x="3333" y="2683"/>
                      <a:pt x="3372" y="2589"/>
                      <a:pt x="3310" y="2543"/>
                    </a:cubicBezTo>
                    <a:lnTo>
                      <a:pt x="2543" y="1999"/>
                    </a:lnTo>
                    <a:cubicBezTo>
                      <a:pt x="2490" y="1963"/>
                      <a:pt x="2516" y="1874"/>
                      <a:pt x="2579" y="1865"/>
                    </a:cubicBezTo>
                    <a:lnTo>
                      <a:pt x="3730" y="1668"/>
                    </a:lnTo>
                    <a:lnTo>
                      <a:pt x="5309" y="2329"/>
                    </a:lnTo>
                    <a:cubicBezTo>
                      <a:pt x="5319" y="2333"/>
                      <a:pt x="5329" y="2335"/>
                      <a:pt x="5339" y="2335"/>
                    </a:cubicBezTo>
                    <a:cubicBezTo>
                      <a:pt x="5403" y="2335"/>
                      <a:pt x="5442" y="2241"/>
                      <a:pt x="5380" y="2195"/>
                    </a:cubicBezTo>
                    <a:lnTo>
                      <a:pt x="4595" y="1633"/>
                    </a:lnTo>
                    <a:cubicBezTo>
                      <a:pt x="4541" y="1597"/>
                      <a:pt x="4550" y="1526"/>
                      <a:pt x="4613" y="1508"/>
                    </a:cubicBezTo>
                    <a:lnTo>
                      <a:pt x="5755" y="1142"/>
                    </a:lnTo>
                    <a:cubicBezTo>
                      <a:pt x="5835" y="1115"/>
                      <a:pt x="5817" y="999"/>
                      <a:pt x="5728" y="999"/>
                    </a:cubicBezTo>
                    <a:lnTo>
                      <a:pt x="4533" y="1026"/>
                    </a:lnTo>
                    <a:cubicBezTo>
                      <a:pt x="4470" y="1026"/>
                      <a:pt x="4434" y="955"/>
                      <a:pt x="4470" y="910"/>
                    </a:cubicBezTo>
                    <a:lnTo>
                      <a:pt x="5032" y="116"/>
                    </a:lnTo>
                    <a:cubicBezTo>
                      <a:pt x="5073" y="61"/>
                      <a:pt x="5024"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376"/>
        <p:cNvGrpSpPr/>
        <p:nvPr/>
      </p:nvGrpSpPr>
      <p:grpSpPr>
        <a:xfrm>
          <a:off x="0" y="0"/>
          <a:ext cx="0" cy="0"/>
          <a:chOff x="0" y="0"/>
          <a:chExt cx="0" cy="0"/>
        </a:xfrm>
      </p:grpSpPr>
      <p:pic>
        <p:nvPicPr>
          <p:cNvPr id="377" name="Google Shape;377;p22"/>
          <p:cNvPicPr preferRelativeResize="0"/>
          <p:nvPr/>
        </p:nvPicPr>
        <p:blipFill>
          <a:blip r:embed="rId2">
            <a:alphaModFix amt="70000"/>
          </a:blip>
          <a:stretch>
            <a:fillRect/>
          </a:stretch>
        </p:blipFill>
        <p:spPr>
          <a:xfrm>
            <a:off x="0" y="-50"/>
            <a:ext cx="9144003" cy="5143501"/>
          </a:xfrm>
          <a:prstGeom prst="rect">
            <a:avLst/>
          </a:prstGeom>
          <a:noFill/>
          <a:ln>
            <a:noFill/>
          </a:ln>
        </p:spPr>
      </p:pic>
      <p:sp>
        <p:nvSpPr>
          <p:cNvPr id="378" name="Google Shape;378;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9" name="Google Shape;379;p22"/>
          <p:cNvSpPr txBox="1">
            <a:spLocks noGrp="1"/>
          </p:cNvSpPr>
          <p:nvPr>
            <p:ph type="subTitle" idx="1"/>
          </p:nvPr>
        </p:nvSpPr>
        <p:spPr>
          <a:xfrm>
            <a:off x="4670260" y="1465250"/>
            <a:ext cx="33258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80" name="Google Shape;380;p22"/>
          <p:cNvSpPr txBox="1">
            <a:spLocks noGrp="1"/>
          </p:cNvSpPr>
          <p:nvPr>
            <p:ph type="subTitle" idx="2"/>
          </p:nvPr>
        </p:nvSpPr>
        <p:spPr>
          <a:xfrm>
            <a:off x="1147938" y="1465250"/>
            <a:ext cx="33258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381" name="Google Shape;381;p22"/>
          <p:cNvGrpSpPr/>
          <p:nvPr/>
        </p:nvGrpSpPr>
        <p:grpSpPr>
          <a:xfrm>
            <a:off x="-161553" y="-228772"/>
            <a:ext cx="9502405" cy="5573205"/>
            <a:chOff x="-161553" y="-262866"/>
            <a:chExt cx="9502405" cy="5573205"/>
          </a:xfrm>
        </p:grpSpPr>
        <p:grpSp>
          <p:nvGrpSpPr>
            <p:cNvPr id="382" name="Google Shape;382;p22"/>
            <p:cNvGrpSpPr/>
            <p:nvPr/>
          </p:nvGrpSpPr>
          <p:grpSpPr>
            <a:xfrm rot="-8425867" flipH="1">
              <a:off x="8199243" y="-42987"/>
              <a:ext cx="990233" cy="829797"/>
              <a:chOff x="3341590" y="1831950"/>
              <a:chExt cx="424285" cy="361440"/>
            </a:xfrm>
          </p:grpSpPr>
          <p:sp>
            <p:nvSpPr>
              <p:cNvPr id="383" name="Google Shape;383;p22"/>
              <p:cNvSpPr/>
              <p:nvPr/>
            </p:nvSpPr>
            <p:spPr>
              <a:xfrm>
                <a:off x="3450925" y="1831950"/>
                <a:ext cx="314950" cy="306575"/>
              </a:xfrm>
              <a:custGeom>
                <a:avLst/>
                <a:gdLst/>
                <a:ahLst/>
                <a:cxnLst/>
                <a:rect l="l" t="t" r="r" b="b"/>
                <a:pathLst>
                  <a:path w="12598" h="12263" extrusionOk="0">
                    <a:moveTo>
                      <a:pt x="10257" y="1"/>
                    </a:moveTo>
                    <a:cubicBezTo>
                      <a:pt x="7167" y="1"/>
                      <a:pt x="4115" y="1426"/>
                      <a:pt x="2160" y="4124"/>
                    </a:cubicBezTo>
                    <a:cubicBezTo>
                      <a:pt x="1" y="7104"/>
                      <a:pt x="1187" y="8843"/>
                      <a:pt x="2561" y="11984"/>
                    </a:cubicBezTo>
                    <a:cubicBezTo>
                      <a:pt x="3818" y="12105"/>
                      <a:pt x="4887" y="12262"/>
                      <a:pt x="5845" y="12262"/>
                    </a:cubicBezTo>
                    <a:cubicBezTo>
                      <a:pt x="7481" y="12262"/>
                      <a:pt x="8790" y="11803"/>
                      <a:pt x="10153" y="9923"/>
                    </a:cubicBezTo>
                    <a:cubicBezTo>
                      <a:pt x="12312" y="6952"/>
                      <a:pt x="12597" y="3188"/>
                      <a:pt x="11223" y="47"/>
                    </a:cubicBezTo>
                    <a:cubicBezTo>
                      <a:pt x="10902" y="16"/>
                      <a:pt x="10579" y="1"/>
                      <a:pt x="10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2"/>
              <p:cNvSpPr/>
              <p:nvPr/>
            </p:nvSpPr>
            <p:spPr>
              <a:xfrm>
                <a:off x="3464235" y="1907540"/>
                <a:ext cx="239775" cy="285850"/>
              </a:xfrm>
              <a:custGeom>
                <a:avLst/>
                <a:gdLst/>
                <a:ahLst/>
                <a:cxnLst/>
                <a:rect l="l" t="t" r="r" b="b"/>
                <a:pathLst>
                  <a:path w="9591" h="11434" extrusionOk="0">
                    <a:moveTo>
                      <a:pt x="5317" y="1"/>
                    </a:moveTo>
                    <a:cubicBezTo>
                      <a:pt x="5235" y="1"/>
                      <a:pt x="5152" y="55"/>
                      <a:pt x="5148" y="157"/>
                    </a:cubicBezTo>
                    <a:lnTo>
                      <a:pt x="4889" y="3993"/>
                    </a:lnTo>
                    <a:lnTo>
                      <a:pt x="3337" y="6126"/>
                    </a:lnTo>
                    <a:cubicBezTo>
                      <a:pt x="3301" y="6175"/>
                      <a:pt x="3250" y="6198"/>
                      <a:pt x="3200" y="6198"/>
                    </a:cubicBezTo>
                    <a:cubicBezTo>
                      <a:pt x="3124" y="6198"/>
                      <a:pt x="3050" y="6146"/>
                      <a:pt x="3033" y="6054"/>
                    </a:cubicBezTo>
                    <a:lnTo>
                      <a:pt x="2703" y="3967"/>
                    </a:lnTo>
                    <a:cubicBezTo>
                      <a:pt x="2691" y="3873"/>
                      <a:pt x="2617" y="3828"/>
                      <a:pt x="2542" y="3828"/>
                    </a:cubicBezTo>
                    <a:cubicBezTo>
                      <a:pt x="2461" y="3828"/>
                      <a:pt x="2378" y="3882"/>
                      <a:pt x="2373" y="3984"/>
                    </a:cubicBezTo>
                    <a:lnTo>
                      <a:pt x="2115" y="7821"/>
                    </a:lnTo>
                    <a:lnTo>
                      <a:pt x="0" y="10729"/>
                    </a:lnTo>
                    <a:lnTo>
                      <a:pt x="964" y="11434"/>
                    </a:lnTo>
                    <a:lnTo>
                      <a:pt x="3078" y="8516"/>
                    </a:lnTo>
                    <a:lnTo>
                      <a:pt x="6638" y="7080"/>
                    </a:lnTo>
                    <a:cubicBezTo>
                      <a:pt x="6816" y="7012"/>
                      <a:pt x="6751" y="6757"/>
                      <a:pt x="6575" y="6757"/>
                    </a:cubicBezTo>
                    <a:cubicBezTo>
                      <a:pt x="6566" y="6757"/>
                      <a:pt x="6557" y="6758"/>
                      <a:pt x="6548" y="6759"/>
                    </a:cubicBezTo>
                    <a:lnTo>
                      <a:pt x="4461" y="7089"/>
                    </a:lnTo>
                    <a:cubicBezTo>
                      <a:pt x="4451" y="7091"/>
                      <a:pt x="4441" y="7092"/>
                      <a:pt x="4431" y="7092"/>
                    </a:cubicBezTo>
                    <a:cubicBezTo>
                      <a:pt x="4304" y="7092"/>
                      <a:pt x="4217" y="6937"/>
                      <a:pt x="4300" y="6821"/>
                    </a:cubicBezTo>
                    <a:lnTo>
                      <a:pt x="5853" y="4689"/>
                    </a:lnTo>
                    <a:lnTo>
                      <a:pt x="9412" y="3253"/>
                    </a:lnTo>
                    <a:cubicBezTo>
                      <a:pt x="9591" y="3185"/>
                      <a:pt x="9534" y="2930"/>
                      <a:pt x="9350" y="2930"/>
                    </a:cubicBezTo>
                    <a:cubicBezTo>
                      <a:pt x="9341" y="2930"/>
                      <a:pt x="9332" y="2931"/>
                      <a:pt x="9323" y="2932"/>
                    </a:cubicBezTo>
                    <a:lnTo>
                      <a:pt x="7173" y="3271"/>
                    </a:lnTo>
                    <a:cubicBezTo>
                      <a:pt x="7162" y="3273"/>
                      <a:pt x="7151" y="3274"/>
                      <a:pt x="7140" y="3274"/>
                    </a:cubicBezTo>
                    <a:cubicBezTo>
                      <a:pt x="7022" y="3274"/>
                      <a:pt x="6937" y="3144"/>
                      <a:pt x="6994" y="3030"/>
                    </a:cubicBezTo>
                    <a:lnTo>
                      <a:pt x="8261" y="648"/>
                    </a:lnTo>
                    <a:cubicBezTo>
                      <a:pt x="8326" y="518"/>
                      <a:pt x="8225" y="397"/>
                      <a:pt x="8110" y="397"/>
                    </a:cubicBezTo>
                    <a:cubicBezTo>
                      <a:pt x="8067" y="397"/>
                      <a:pt x="8023" y="413"/>
                      <a:pt x="7985" y="452"/>
                    </a:cubicBezTo>
                    <a:lnTo>
                      <a:pt x="6111" y="2388"/>
                    </a:lnTo>
                    <a:cubicBezTo>
                      <a:pt x="6077" y="2422"/>
                      <a:pt x="6033" y="2438"/>
                      <a:pt x="5991" y="2438"/>
                    </a:cubicBezTo>
                    <a:cubicBezTo>
                      <a:pt x="5912" y="2438"/>
                      <a:pt x="5837" y="2385"/>
                      <a:pt x="5826" y="2298"/>
                    </a:cubicBezTo>
                    <a:lnTo>
                      <a:pt x="5478" y="140"/>
                    </a:lnTo>
                    <a:cubicBezTo>
                      <a:pt x="5465" y="46"/>
                      <a:pt x="5391" y="1"/>
                      <a:pt x="5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2"/>
              <p:cNvSpPr/>
              <p:nvPr/>
            </p:nvSpPr>
            <p:spPr>
              <a:xfrm rot="-7483409">
                <a:off x="3351021" y="1997131"/>
                <a:ext cx="162941" cy="109639"/>
              </a:xfrm>
              <a:custGeom>
                <a:avLst/>
                <a:gdLst/>
                <a:ahLst/>
                <a:cxnLst/>
                <a:rect l="l" t="t" r="r" b="b"/>
                <a:pathLst>
                  <a:path w="6451" h="4430" extrusionOk="0">
                    <a:moveTo>
                      <a:pt x="3053" y="0"/>
                    </a:moveTo>
                    <a:cubicBezTo>
                      <a:pt x="2811" y="0"/>
                      <a:pt x="2566" y="20"/>
                      <a:pt x="2320" y="61"/>
                    </a:cubicBezTo>
                    <a:cubicBezTo>
                      <a:pt x="714" y="329"/>
                      <a:pt x="545" y="1248"/>
                      <a:pt x="1" y="2666"/>
                    </a:cubicBezTo>
                    <a:cubicBezTo>
                      <a:pt x="847" y="3683"/>
                      <a:pt x="1308" y="4430"/>
                      <a:pt x="2472" y="4430"/>
                    </a:cubicBezTo>
                    <a:cubicBezTo>
                      <a:pt x="2646" y="4430"/>
                      <a:pt x="2835" y="4413"/>
                      <a:pt x="3043" y="4379"/>
                    </a:cubicBezTo>
                    <a:cubicBezTo>
                      <a:pt x="4648" y="4111"/>
                      <a:pt x="5906" y="3005"/>
                      <a:pt x="6450" y="1586"/>
                    </a:cubicBezTo>
                    <a:cubicBezTo>
                      <a:pt x="5627" y="605"/>
                      <a:pt x="4388" y="0"/>
                      <a:pt x="3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p:nvPr/>
            </p:nvSpPr>
            <p:spPr>
              <a:xfrm rot="-7483409">
                <a:off x="3378758" y="2049492"/>
                <a:ext cx="147382" cy="66427"/>
              </a:xfrm>
              <a:custGeom>
                <a:avLst/>
                <a:gdLst/>
                <a:ahLst/>
                <a:cxnLst/>
                <a:rect l="l" t="t" r="r" b="b"/>
                <a:pathLst>
                  <a:path w="5835" h="2684" extrusionOk="0">
                    <a:moveTo>
                      <a:pt x="4967" y="1"/>
                    </a:moveTo>
                    <a:cubicBezTo>
                      <a:pt x="4950" y="1"/>
                      <a:pt x="4932" y="6"/>
                      <a:pt x="4916" y="18"/>
                    </a:cubicBezTo>
                    <a:lnTo>
                      <a:pt x="3649" y="1151"/>
                    </a:lnTo>
                    <a:lnTo>
                      <a:pt x="2490" y="1347"/>
                    </a:lnTo>
                    <a:cubicBezTo>
                      <a:pt x="2486" y="1348"/>
                      <a:pt x="2482" y="1348"/>
                      <a:pt x="2479" y="1348"/>
                    </a:cubicBezTo>
                    <a:cubicBezTo>
                      <a:pt x="2422" y="1348"/>
                      <a:pt x="2385" y="1282"/>
                      <a:pt x="2418" y="1231"/>
                    </a:cubicBezTo>
                    <a:lnTo>
                      <a:pt x="2962" y="464"/>
                    </a:lnTo>
                    <a:cubicBezTo>
                      <a:pt x="3003" y="410"/>
                      <a:pt x="2956" y="345"/>
                      <a:pt x="2903" y="345"/>
                    </a:cubicBezTo>
                    <a:cubicBezTo>
                      <a:pt x="2887" y="345"/>
                      <a:pt x="2870" y="351"/>
                      <a:pt x="2855" y="366"/>
                    </a:cubicBezTo>
                    <a:lnTo>
                      <a:pt x="1580" y="1499"/>
                    </a:lnTo>
                    <a:lnTo>
                      <a:pt x="1" y="1758"/>
                    </a:lnTo>
                    <a:lnTo>
                      <a:pt x="90" y="2284"/>
                    </a:lnTo>
                    <a:lnTo>
                      <a:pt x="1669" y="2016"/>
                    </a:lnTo>
                    <a:lnTo>
                      <a:pt x="3239" y="2677"/>
                    </a:lnTo>
                    <a:cubicBezTo>
                      <a:pt x="3249" y="2681"/>
                      <a:pt x="3259" y="2683"/>
                      <a:pt x="3269" y="2683"/>
                    </a:cubicBezTo>
                    <a:cubicBezTo>
                      <a:pt x="3333" y="2683"/>
                      <a:pt x="3372" y="2589"/>
                      <a:pt x="3310" y="2543"/>
                    </a:cubicBezTo>
                    <a:lnTo>
                      <a:pt x="2543" y="1999"/>
                    </a:lnTo>
                    <a:cubicBezTo>
                      <a:pt x="2490" y="1963"/>
                      <a:pt x="2516" y="1874"/>
                      <a:pt x="2579" y="1865"/>
                    </a:cubicBezTo>
                    <a:lnTo>
                      <a:pt x="3730" y="1668"/>
                    </a:lnTo>
                    <a:lnTo>
                      <a:pt x="5309" y="2329"/>
                    </a:lnTo>
                    <a:cubicBezTo>
                      <a:pt x="5319" y="2333"/>
                      <a:pt x="5329" y="2335"/>
                      <a:pt x="5339" y="2335"/>
                    </a:cubicBezTo>
                    <a:cubicBezTo>
                      <a:pt x="5403" y="2335"/>
                      <a:pt x="5442" y="2241"/>
                      <a:pt x="5380" y="2195"/>
                    </a:cubicBezTo>
                    <a:lnTo>
                      <a:pt x="4595" y="1633"/>
                    </a:lnTo>
                    <a:cubicBezTo>
                      <a:pt x="4541" y="1597"/>
                      <a:pt x="4550" y="1526"/>
                      <a:pt x="4613" y="1508"/>
                    </a:cubicBezTo>
                    <a:lnTo>
                      <a:pt x="5755" y="1142"/>
                    </a:lnTo>
                    <a:cubicBezTo>
                      <a:pt x="5835" y="1115"/>
                      <a:pt x="5817" y="999"/>
                      <a:pt x="5728" y="999"/>
                    </a:cubicBezTo>
                    <a:lnTo>
                      <a:pt x="4533" y="1026"/>
                    </a:lnTo>
                    <a:cubicBezTo>
                      <a:pt x="4470" y="1026"/>
                      <a:pt x="4434" y="955"/>
                      <a:pt x="4470" y="910"/>
                    </a:cubicBezTo>
                    <a:lnTo>
                      <a:pt x="5032" y="116"/>
                    </a:lnTo>
                    <a:cubicBezTo>
                      <a:pt x="5073" y="61"/>
                      <a:pt x="5024"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22"/>
            <p:cNvGrpSpPr/>
            <p:nvPr/>
          </p:nvGrpSpPr>
          <p:grpSpPr>
            <a:xfrm rot="1925756" flipH="1">
              <a:off x="-16051" y="4280758"/>
              <a:ext cx="990245" cy="830324"/>
              <a:chOff x="3341590" y="1831950"/>
              <a:chExt cx="424285" cy="361666"/>
            </a:xfrm>
          </p:grpSpPr>
          <p:sp>
            <p:nvSpPr>
              <p:cNvPr id="388" name="Google Shape;388;p22"/>
              <p:cNvSpPr/>
              <p:nvPr/>
            </p:nvSpPr>
            <p:spPr>
              <a:xfrm>
                <a:off x="3450925" y="1831950"/>
                <a:ext cx="314950" cy="306575"/>
              </a:xfrm>
              <a:custGeom>
                <a:avLst/>
                <a:gdLst/>
                <a:ahLst/>
                <a:cxnLst/>
                <a:rect l="l" t="t" r="r" b="b"/>
                <a:pathLst>
                  <a:path w="12598" h="12263" extrusionOk="0">
                    <a:moveTo>
                      <a:pt x="10257" y="1"/>
                    </a:moveTo>
                    <a:cubicBezTo>
                      <a:pt x="7167" y="1"/>
                      <a:pt x="4115" y="1426"/>
                      <a:pt x="2160" y="4124"/>
                    </a:cubicBezTo>
                    <a:cubicBezTo>
                      <a:pt x="1" y="7104"/>
                      <a:pt x="1187" y="8843"/>
                      <a:pt x="2561" y="11984"/>
                    </a:cubicBezTo>
                    <a:cubicBezTo>
                      <a:pt x="3818" y="12105"/>
                      <a:pt x="4887" y="12262"/>
                      <a:pt x="5845" y="12262"/>
                    </a:cubicBezTo>
                    <a:cubicBezTo>
                      <a:pt x="7481" y="12262"/>
                      <a:pt x="8790" y="11803"/>
                      <a:pt x="10153" y="9923"/>
                    </a:cubicBezTo>
                    <a:cubicBezTo>
                      <a:pt x="12312" y="6952"/>
                      <a:pt x="12597" y="3188"/>
                      <a:pt x="11223" y="47"/>
                    </a:cubicBezTo>
                    <a:cubicBezTo>
                      <a:pt x="10902" y="16"/>
                      <a:pt x="10579" y="1"/>
                      <a:pt x="10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2"/>
              <p:cNvSpPr/>
              <p:nvPr/>
            </p:nvSpPr>
            <p:spPr>
              <a:xfrm>
                <a:off x="3464544" y="1907766"/>
                <a:ext cx="239775" cy="285850"/>
              </a:xfrm>
              <a:custGeom>
                <a:avLst/>
                <a:gdLst/>
                <a:ahLst/>
                <a:cxnLst/>
                <a:rect l="l" t="t" r="r" b="b"/>
                <a:pathLst>
                  <a:path w="9591" h="11434" extrusionOk="0">
                    <a:moveTo>
                      <a:pt x="5317" y="1"/>
                    </a:moveTo>
                    <a:cubicBezTo>
                      <a:pt x="5235" y="1"/>
                      <a:pt x="5152" y="55"/>
                      <a:pt x="5148" y="157"/>
                    </a:cubicBezTo>
                    <a:lnTo>
                      <a:pt x="4889" y="3993"/>
                    </a:lnTo>
                    <a:lnTo>
                      <a:pt x="3337" y="6126"/>
                    </a:lnTo>
                    <a:cubicBezTo>
                      <a:pt x="3301" y="6175"/>
                      <a:pt x="3250" y="6198"/>
                      <a:pt x="3200" y="6198"/>
                    </a:cubicBezTo>
                    <a:cubicBezTo>
                      <a:pt x="3124" y="6198"/>
                      <a:pt x="3050" y="6146"/>
                      <a:pt x="3033" y="6054"/>
                    </a:cubicBezTo>
                    <a:lnTo>
                      <a:pt x="2703" y="3967"/>
                    </a:lnTo>
                    <a:cubicBezTo>
                      <a:pt x="2691" y="3873"/>
                      <a:pt x="2617" y="3828"/>
                      <a:pt x="2542" y="3828"/>
                    </a:cubicBezTo>
                    <a:cubicBezTo>
                      <a:pt x="2461" y="3828"/>
                      <a:pt x="2378" y="3882"/>
                      <a:pt x="2373" y="3984"/>
                    </a:cubicBezTo>
                    <a:lnTo>
                      <a:pt x="2115" y="7821"/>
                    </a:lnTo>
                    <a:lnTo>
                      <a:pt x="0" y="10729"/>
                    </a:lnTo>
                    <a:lnTo>
                      <a:pt x="964" y="11434"/>
                    </a:lnTo>
                    <a:lnTo>
                      <a:pt x="3078" y="8516"/>
                    </a:lnTo>
                    <a:lnTo>
                      <a:pt x="6638" y="7080"/>
                    </a:lnTo>
                    <a:cubicBezTo>
                      <a:pt x="6816" y="7012"/>
                      <a:pt x="6751" y="6757"/>
                      <a:pt x="6575" y="6757"/>
                    </a:cubicBezTo>
                    <a:cubicBezTo>
                      <a:pt x="6566" y="6757"/>
                      <a:pt x="6557" y="6758"/>
                      <a:pt x="6548" y="6759"/>
                    </a:cubicBezTo>
                    <a:lnTo>
                      <a:pt x="4461" y="7089"/>
                    </a:lnTo>
                    <a:cubicBezTo>
                      <a:pt x="4451" y="7091"/>
                      <a:pt x="4441" y="7092"/>
                      <a:pt x="4431" y="7092"/>
                    </a:cubicBezTo>
                    <a:cubicBezTo>
                      <a:pt x="4304" y="7092"/>
                      <a:pt x="4217" y="6937"/>
                      <a:pt x="4300" y="6821"/>
                    </a:cubicBezTo>
                    <a:lnTo>
                      <a:pt x="5853" y="4689"/>
                    </a:lnTo>
                    <a:lnTo>
                      <a:pt x="9412" y="3253"/>
                    </a:lnTo>
                    <a:cubicBezTo>
                      <a:pt x="9591" y="3185"/>
                      <a:pt x="9534" y="2930"/>
                      <a:pt x="9350" y="2930"/>
                    </a:cubicBezTo>
                    <a:cubicBezTo>
                      <a:pt x="9341" y="2930"/>
                      <a:pt x="9332" y="2931"/>
                      <a:pt x="9323" y="2932"/>
                    </a:cubicBezTo>
                    <a:lnTo>
                      <a:pt x="7173" y="3271"/>
                    </a:lnTo>
                    <a:cubicBezTo>
                      <a:pt x="7162" y="3273"/>
                      <a:pt x="7151" y="3274"/>
                      <a:pt x="7140" y="3274"/>
                    </a:cubicBezTo>
                    <a:cubicBezTo>
                      <a:pt x="7022" y="3274"/>
                      <a:pt x="6937" y="3144"/>
                      <a:pt x="6994" y="3030"/>
                    </a:cubicBezTo>
                    <a:lnTo>
                      <a:pt x="8261" y="648"/>
                    </a:lnTo>
                    <a:cubicBezTo>
                      <a:pt x="8326" y="518"/>
                      <a:pt x="8225" y="397"/>
                      <a:pt x="8110" y="397"/>
                    </a:cubicBezTo>
                    <a:cubicBezTo>
                      <a:pt x="8067" y="397"/>
                      <a:pt x="8023" y="413"/>
                      <a:pt x="7985" y="452"/>
                    </a:cubicBezTo>
                    <a:lnTo>
                      <a:pt x="6111" y="2388"/>
                    </a:lnTo>
                    <a:cubicBezTo>
                      <a:pt x="6077" y="2422"/>
                      <a:pt x="6033" y="2438"/>
                      <a:pt x="5991" y="2438"/>
                    </a:cubicBezTo>
                    <a:cubicBezTo>
                      <a:pt x="5912" y="2438"/>
                      <a:pt x="5837" y="2385"/>
                      <a:pt x="5826" y="2298"/>
                    </a:cubicBezTo>
                    <a:lnTo>
                      <a:pt x="5478" y="140"/>
                    </a:lnTo>
                    <a:cubicBezTo>
                      <a:pt x="5465" y="46"/>
                      <a:pt x="5391" y="1"/>
                      <a:pt x="5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2"/>
              <p:cNvSpPr/>
              <p:nvPr/>
            </p:nvSpPr>
            <p:spPr>
              <a:xfrm rot="-7483409">
                <a:off x="3351021" y="1997131"/>
                <a:ext cx="162941" cy="109639"/>
              </a:xfrm>
              <a:custGeom>
                <a:avLst/>
                <a:gdLst/>
                <a:ahLst/>
                <a:cxnLst/>
                <a:rect l="l" t="t" r="r" b="b"/>
                <a:pathLst>
                  <a:path w="6451" h="4430" extrusionOk="0">
                    <a:moveTo>
                      <a:pt x="3053" y="0"/>
                    </a:moveTo>
                    <a:cubicBezTo>
                      <a:pt x="2811" y="0"/>
                      <a:pt x="2566" y="20"/>
                      <a:pt x="2320" y="61"/>
                    </a:cubicBezTo>
                    <a:cubicBezTo>
                      <a:pt x="714" y="329"/>
                      <a:pt x="545" y="1248"/>
                      <a:pt x="1" y="2666"/>
                    </a:cubicBezTo>
                    <a:cubicBezTo>
                      <a:pt x="847" y="3683"/>
                      <a:pt x="1308" y="4430"/>
                      <a:pt x="2472" y="4430"/>
                    </a:cubicBezTo>
                    <a:cubicBezTo>
                      <a:pt x="2646" y="4430"/>
                      <a:pt x="2835" y="4413"/>
                      <a:pt x="3043" y="4379"/>
                    </a:cubicBezTo>
                    <a:cubicBezTo>
                      <a:pt x="4648" y="4111"/>
                      <a:pt x="5906" y="3005"/>
                      <a:pt x="6450" y="1586"/>
                    </a:cubicBezTo>
                    <a:cubicBezTo>
                      <a:pt x="5627" y="605"/>
                      <a:pt x="4388" y="0"/>
                      <a:pt x="3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2"/>
              <p:cNvSpPr/>
              <p:nvPr/>
            </p:nvSpPr>
            <p:spPr>
              <a:xfrm rot="-7483409">
                <a:off x="3378758" y="2049492"/>
                <a:ext cx="147382" cy="66427"/>
              </a:xfrm>
              <a:custGeom>
                <a:avLst/>
                <a:gdLst/>
                <a:ahLst/>
                <a:cxnLst/>
                <a:rect l="l" t="t" r="r" b="b"/>
                <a:pathLst>
                  <a:path w="5835" h="2684" extrusionOk="0">
                    <a:moveTo>
                      <a:pt x="4967" y="1"/>
                    </a:moveTo>
                    <a:cubicBezTo>
                      <a:pt x="4950" y="1"/>
                      <a:pt x="4932" y="6"/>
                      <a:pt x="4916" y="18"/>
                    </a:cubicBezTo>
                    <a:lnTo>
                      <a:pt x="3649" y="1151"/>
                    </a:lnTo>
                    <a:lnTo>
                      <a:pt x="2490" y="1347"/>
                    </a:lnTo>
                    <a:cubicBezTo>
                      <a:pt x="2486" y="1348"/>
                      <a:pt x="2482" y="1348"/>
                      <a:pt x="2479" y="1348"/>
                    </a:cubicBezTo>
                    <a:cubicBezTo>
                      <a:pt x="2422" y="1348"/>
                      <a:pt x="2385" y="1282"/>
                      <a:pt x="2418" y="1231"/>
                    </a:cubicBezTo>
                    <a:lnTo>
                      <a:pt x="2962" y="464"/>
                    </a:lnTo>
                    <a:cubicBezTo>
                      <a:pt x="3003" y="410"/>
                      <a:pt x="2956" y="345"/>
                      <a:pt x="2903" y="345"/>
                    </a:cubicBezTo>
                    <a:cubicBezTo>
                      <a:pt x="2887" y="345"/>
                      <a:pt x="2870" y="351"/>
                      <a:pt x="2855" y="366"/>
                    </a:cubicBezTo>
                    <a:lnTo>
                      <a:pt x="1580" y="1499"/>
                    </a:lnTo>
                    <a:lnTo>
                      <a:pt x="1" y="1758"/>
                    </a:lnTo>
                    <a:lnTo>
                      <a:pt x="90" y="2284"/>
                    </a:lnTo>
                    <a:lnTo>
                      <a:pt x="1669" y="2016"/>
                    </a:lnTo>
                    <a:lnTo>
                      <a:pt x="3239" y="2677"/>
                    </a:lnTo>
                    <a:cubicBezTo>
                      <a:pt x="3249" y="2681"/>
                      <a:pt x="3259" y="2683"/>
                      <a:pt x="3269" y="2683"/>
                    </a:cubicBezTo>
                    <a:cubicBezTo>
                      <a:pt x="3333" y="2683"/>
                      <a:pt x="3372" y="2589"/>
                      <a:pt x="3310" y="2543"/>
                    </a:cubicBezTo>
                    <a:lnTo>
                      <a:pt x="2543" y="1999"/>
                    </a:lnTo>
                    <a:cubicBezTo>
                      <a:pt x="2490" y="1963"/>
                      <a:pt x="2516" y="1874"/>
                      <a:pt x="2579" y="1865"/>
                    </a:cubicBezTo>
                    <a:lnTo>
                      <a:pt x="3730" y="1668"/>
                    </a:lnTo>
                    <a:lnTo>
                      <a:pt x="5309" y="2329"/>
                    </a:lnTo>
                    <a:cubicBezTo>
                      <a:pt x="5319" y="2333"/>
                      <a:pt x="5329" y="2335"/>
                      <a:pt x="5339" y="2335"/>
                    </a:cubicBezTo>
                    <a:cubicBezTo>
                      <a:pt x="5403" y="2335"/>
                      <a:pt x="5442" y="2241"/>
                      <a:pt x="5380" y="2195"/>
                    </a:cubicBezTo>
                    <a:lnTo>
                      <a:pt x="4595" y="1633"/>
                    </a:lnTo>
                    <a:cubicBezTo>
                      <a:pt x="4541" y="1597"/>
                      <a:pt x="4550" y="1526"/>
                      <a:pt x="4613" y="1508"/>
                    </a:cubicBezTo>
                    <a:lnTo>
                      <a:pt x="5755" y="1142"/>
                    </a:lnTo>
                    <a:cubicBezTo>
                      <a:pt x="5835" y="1115"/>
                      <a:pt x="5817" y="999"/>
                      <a:pt x="5728" y="999"/>
                    </a:cubicBezTo>
                    <a:lnTo>
                      <a:pt x="4533" y="1026"/>
                    </a:lnTo>
                    <a:cubicBezTo>
                      <a:pt x="4470" y="1026"/>
                      <a:pt x="4434" y="955"/>
                      <a:pt x="4470" y="910"/>
                    </a:cubicBezTo>
                    <a:lnTo>
                      <a:pt x="5032" y="116"/>
                    </a:lnTo>
                    <a:cubicBezTo>
                      <a:pt x="5073" y="61"/>
                      <a:pt x="5024"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24"/>
        <p:cNvGrpSpPr/>
        <p:nvPr/>
      </p:nvGrpSpPr>
      <p:grpSpPr>
        <a:xfrm>
          <a:off x="0" y="0"/>
          <a:ext cx="0" cy="0"/>
          <a:chOff x="0" y="0"/>
          <a:chExt cx="0" cy="0"/>
        </a:xfrm>
      </p:grpSpPr>
      <p:pic>
        <p:nvPicPr>
          <p:cNvPr id="425" name="Google Shape;425;p25"/>
          <p:cNvPicPr preferRelativeResize="0"/>
          <p:nvPr/>
        </p:nvPicPr>
        <p:blipFill>
          <a:blip r:embed="rId2">
            <a:alphaModFix amt="70000"/>
          </a:blip>
          <a:stretch>
            <a:fillRect/>
          </a:stretch>
        </p:blipFill>
        <p:spPr>
          <a:xfrm>
            <a:off x="0" y="-50"/>
            <a:ext cx="9144003" cy="5143501"/>
          </a:xfrm>
          <a:prstGeom prst="rect">
            <a:avLst/>
          </a:prstGeom>
          <a:noFill/>
          <a:ln>
            <a:noFill/>
          </a:ln>
        </p:spPr>
      </p:pic>
      <p:sp>
        <p:nvSpPr>
          <p:cNvPr id="426" name="Google Shape;426;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7" name="Google Shape;427;p25"/>
          <p:cNvSpPr txBox="1">
            <a:spLocks noGrp="1"/>
          </p:cNvSpPr>
          <p:nvPr>
            <p:ph type="subTitle" idx="1"/>
          </p:nvPr>
        </p:nvSpPr>
        <p:spPr>
          <a:xfrm>
            <a:off x="937626" y="2843784"/>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8" name="Google Shape;428;p25"/>
          <p:cNvSpPr txBox="1">
            <a:spLocks noGrp="1"/>
          </p:cNvSpPr>
          <p:nvPr>
            <p:ph type="subTitle" idx="2"/>
          </p:nvPr>
        </p:nvSpPr>
        <p:spPr>
          <a:xfrm>
            <a:off x="3484350" y="2843784"/>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9" name="Google Shape;429;p25"/>
          <p:cNvSpPr txBox="1">
            <a:spLocks noGrp="1"/>
          </p:cNvSpPr>
          <p:nvPr>
            <p:ph type="subTitle" idx="3"/>
          </p:nvPr>
        </p:nvSpPr>
        <p:spPr>
          <a:xfrm>
            <a:off x="6031074" y="2843784"/>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0" name="Google Shape;430;p25"/>
          <p:cNvSpPr txBox="1">
            <a:spLocks noGrp="1"/>
          </p:cNvSpPr>
          <p:nvPr>
            <p:ph type="subTitle" idx="4"/>
          </p:nvPr>
        </p:nvSpPr>
        <p:spPr>
          <a:xfrm>
            <a:off x="937625" y="2414016"/>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Sora"/>
              <a:buNone/>
              <a:defRPr sz="2000" b="1">
                <a:solidFill>
                  <a:schemeClr val="dk1"/>
                </a:solidFill>
                <a:latin typeface="Sora"/>
                <a:ea typeface="Sora"/>
                <a:cs typeface="Sora"/>
                <a:sym typeface="Sora"/>
              </a:defRPr>
            </a:lvl1pPr>
            <a:lvl2pPr lvl="1" algn="ctr" rtl="0">
              <a:lnSpc>
                <a:spcPct val="100000"/>
              </a:lnSpc>
              <a:spcBef>
                <a:spcPts val="0"/>
              </a:spcBef>
              <a:spcAft>
                <a:spcPts val="0"/>
              </a:spcAft>
              <a:buSzPts val="2000"/>
              <a:buFont typeface="Sora"/>
              <a:buNone/>
              <a:defRPr sz="2000" b="1">
                <a:latin typeface="Sora"/>
                <a:ea typeface="Sora"/>
                <a:cs typeface="Sora"/>
                <a:sym typeface="Sora"/>
              </a:defRPr>
            </a:lvl2pPr>
            <a:lvl3pPr lvl="2" algn="ctr" rtl="0">
              <a:lnSpc>
                <a:spcPct val="100000"/>
              </a:lnSpc>
              <a:spcBef>
                <a:spcPts val="0"/>
              </a:spcBef>
              <a:spcAft>
                <a:spcPts val="0"/>
              </a:spcAft>
              <a:buSzPts val="2000"/>
              <a:buFont typeface="Sora"/>
              <a:buNone/>
              <a:defRPr sz="2000" b="1">
                <a:latin typeface="Sora"/>
                <a:ea typeface="Sora"/>
                <a:cs typeface="Sora"/>
                <a:sym typeface="Sora"/>
              </a:defRPr>
            </a:lvl3pPr>
            <a:lvl4pPr lvl="3" algn="ctr" rtl="0">
              <a:lnSpc>
                <a:spcPct val="100000"/>
              </a:lnSpc>
              <a:spcBef>
                <a:spcPts val="0"/>
              </a:spcBef>
              <a:spcAft>
                <a:spcPts val="0"/>
              </a:spcAft>
              <a:buSzPts val="2000"/>
              <a:buFont typeface="Sora"/>
              <a:buNone/>
              <a:defRPr sz="2000" b="1">
                <a:latin typeface="Sora"/>
                <a:ea typeface="Sora"/>
                <a:cs typeface="Sora"/>
                <a:sym typeface="Sora"/>
              </a:defRPr>
            </a:lvl4pPr>
            <a:lvl5pPr lvl="4" algn="ctr" rtl="0">
              <a:lnSpc>
                <a:spcPct val="100000"/>
              </a:lnSpc>
              <a:spcBef>
                <a:spcPts val="0"/>
              </a:spcBef>
              <a:spcAft>
                <a:spcPts val="0"/>
              </a:spcAft>
              <a:buSzPts val="2000"/>
              <a:buFont typeface="Sora"/>
              <a:buNone/>
              <a:defRPr sz="2000" b="1">
                <a:latin typeface="Sora"/>
                <a:ea typeface="Sora"/>
                <a:cs typeface="Sora"/>
                <a:sym typeface="Sora"/>
              </a:defRPr>
            </a:lvl5pPr>
            <a:lvl6pPr lvl="5" algn="ctr" rtl="0">
              <a:lnSpc>
                <a:spcPct val="100000"/>
              </a:lnSpc>
              <a:spcBef>
                <a:spcPts val="0"/>
              </a:spcBef>
              <a:spcAft>
                <a:spcPts val="0"/>
              </a:spcAft>
              <a:buSzPts val="2000"/>
              <a:buFont typeface="Sora"/>
              <a:buNone/>
              <a:defRPr sz="2000" b="1">
                <a:latin typeface="Sora"/>
                <a:ea typeface="Sora"/>
                <a:cs typeface="Sora"/>
                <a:sym typeface="Sora"/>
              </a:defRPr>
            </a:lvl6pPr>
            <a:lvl7pPr lvl="6" algn="ctr" rtl="0">
              <a:lnSpc>
                <a:spcPct val="100000"/>
              </a:lnSpc>
              <a:spcBef>
                <a:spcPts val="0"/>
              </a:spcBef>
              <a:spcAft>
                <a:spcPts val="0"/>
              </a:spcAft>
              <a:buSzPts val="2000"/>
              <a:buFont typeface="Sora"/>
              <a:buNone/>
              <a:defRPr sz="2000" b="1">
                <a:latin typeface="Sora"/>
                <a:ea typeface="Sora"/>
                <a:cs typeface="Sora"/>
                <a:sym typeface="Sora"/>
              </a:defRPr>
            </a:lvl7pPr>
            <a:lvl8pPr lvl="7" algn="ctr" rtl="0">
              <a:lnSpc>
                <a:spcPct val="100000"/>
              </a:lnSpc>
              <a:spcBef>
                <a:spcPts val="0"/>
              </a:spcBef>
              <a:spcAft>
                <a:spcPts val="0"/>
              </a:spcAft>
              <a:buSzPts val="2000"/>
              <a:buFont typeface="Sora"/>
              <a:buNone/>
              <a:defRPr sz="2000" b="1">
                <a:latin typeface="Sora"/>
                <a:ea typeface="Sora"/>
                <a:cs typeface="Sora"/>
                <a:sym typeface="Sora"/>
              </a:defRPr>
            </a:lvl8pPr>
            <a:lvl9pPr lvl="8" algn="ctr" rtl="0">
              <a:lnSpc>
                <a:spcPct val="100000"/>
              </a:lnSpc>
              <a:spcBef>
                <a:spcPts val="0"/>
              </a:spcBef>
              <a:spcAft>
                <a:spcPts val="0"/>
              </a:spcAft>
              <a:buSzPts val="2000"/>
              <a:buFont typeface="Sora"/>
              <a:buNone/>
              <a:defRPr sz="2000" b="1">
                <a:latin typeface="Sora"/>
                <a:ea typeface="Sora"/>
                <a:cs typeface="Sora"/>
                <a:sym typeface="Sora"/>
              </a:defRPr>
            </a:lvl9pPr>
          </a:lstStyle>
          <a:p>
            <a:endParaRPr/>
          </a:p>
        </p:txBody>
      </p:sp>
      <p:sp>
        <p:nvSpPr>
          <p:cNvPr id="431" name="Google Shape;431;p25"/>
          <p:cNvSpPr txBox="1">
            <a:spLocks noGrp="1"/>
          </p:cNvSpPr>
          <p:nvPr>
            <p:ph type="subTitle" idx="5"/>
          </p:nvPr>
        </p:nvSpPr>
        <p:spPr>
          <a:xfrm>
            <a:off x="3484350" y="2414016"/>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Sora"/>
              <a:buNone/>
              <a:defRPr sz="2000" b="1">
                <a:solidFill>
                  <a:schemeClr val="dk1"/>
                </a:solidFill>
                <a:latin typeface="Sora"/>
                <a:ea typeface="Sora"/>
                <a:cs typeface="Sora"/>
                <a:sym typeface="Sora"/>
              </a:defRPr>
            </a:lvl1pPr>
            <a:lvl2pPr lvl="1" algn="ctr" rtl="0">
              <a:lnSpc>
                <a:spcPct val="100000"/>
              </a:lnSpc>
              <a:spcBef>
                <a:spcPts val="0"/>
              </a:spcBef>
              <a:spcAft>
                <a:spcPts val="0"/>
              </a:spcAft>
              <a:buSzPts val="2000"/>
              <a:buFont typeface="Sora"/>
              <a:buNone/>
              <a:defRPr sz="2000" b="1">
                <a:latin typeface="Sora"/>
                <a:ea typeface="Sora"/>
                <a:cs typeface="Sora"/>
                <a:sym typeface="Sora"/>
              </a:defRPr>
            </a:lvl2pPr>
            <a:lvl3pPr lvl="2" algn="ctr" rtl="0">
              <a:lnSpc>
                <a:spcPct val="100000"/>
              </a:lnSpc>
              <a:spcBef>
                <a:spcPts val="0"/>
              </a:spcBef>
              <a:spcAft>
                <a:spcPts val="0"/>
              </a:spcAft>
              <a:buSzPts val="2000"/>
              <a:buFont typeface="Sora"/>
              <a:buNone/>
              <a:defRPr sz="2000" b="1">
                <a:latin typeface="Sora"/>
                <a:ea typeface="Sora"/>
                <a:cs typeface="Sora"/>
                <a:sym typeface="Sora"/>
              </a:defRPr>
            </a:lvl3pPr>
            <a:lvl4pPr lvl="3" algn="ctr" rtl="0">
              <a:lnSpc>
                <a:spcPct val="100000"/>
              </a:lnSpc>
              <a:spcBef>
                <a:spcPts val="0"/>
              </a:spcBef>
              <a:spcAft>
                <a:spcPts val="0"/>
              </a:spcAft>
              <a:buSzPts val="2000"/>
              <a:buFont typeface="Sora"/>
              <a:buNone/>
              <a:defRPr sz="2000" b="1">
                <a:latin typeface="Sora"/>
                <a:ea typeface="Sora"/>
                <a:cs typeface="Sora"/>
                <a:sym typeface="Sora"/>
              </a:defRPr>
            </a:lvl4pPr>
            <a:lvl5pPr lvl="4" algn="ctr" rtl="0">
              <a:lnSpc>
                <a:spcPct val="100000"/>
              </a:lnSpc>
              <a:spcBef>
                <a:spcPts val="0"/>
              </a:spcBef>
              <a:spcAft>
                <a:spcPts val="0"/>
              </a:spcAft>
              <a:buSzPts val="2000"/>
              <a:buFont typeface="Sora"/>
              <a:buNone/>
              <a:defRPr sz="2000" b="1">
                <a:latin typeface="Sora"/>
                <a:ea typeface="Sora"/>
                <a:cs typeface="Sora"/>
                <a:sym typeface="Sora"/>
              </a:defRPr>
            </a:lvl5pPr>
            <a:lvl6pPr lvl="5" algn="ctr" rtl="0">
              <a:lnSpc>
                <a:spcPct val="100000"/>
              </a:lnSpc>
              <a:spcBef>
                <a:spcPts val="0"/>
              </a:spcBef>
              <a:spcAft>
                <a:spcPts val="0"/>
              </a:spcAft>
              <a:buSzPts val="2000"/>
              <a:buFont typeface="Sora"/>
              <a:buNone/>
              <a:defRPr sz="2000" b="1">
                <a:latin typeface="Sora"/>
                <a:ea typeface="Sora"/>
                <a:cs typeface="Sora"/>
                <a:sym typeface="Sora"/>
              </a:defRPr>
            </a:lvl6pPr>
            <a:lvl7pPr lvl="6" algn="ctr" rtl="0">
              <a:lnSpc>
                <a:spcPct val="100000"/>
              </a:lnSpc>
              <a:spcBef>
                <a:spcPts val="0"/>
              </a:spcBef>
              <a:spcAft>
                <a:spcPts val="0"/>
              </a:spcAft>
              <a:buSzPts val="2000"/>
              <a:buFont typeface="Sora"/>
              <a:buNone/>
              <a:defRPr sz="2000" b="1">
                <a:latin typeface="Sora"/>
                <a:ea typeface="Sora"/>
                <a:cs typeface="Sora"/>
                <a:sym typeface="Sora"/>
              </a:defRPr>
            </a:lvl7pPr>
            <a:lvl8pPr lvl="7" algn="ctr" rtl="0">
              <a:lnSpc>
                <a:spcPct val="100000"/>
              </a:lnSpc>
              <a:spcBef>
                <a:spcPts val="0"/>
              </a:spcBef>
              <a:spcAft>
                <a:spcPts val="0"/>
              </a:spcAft>
              <a:buSzPts val="2000"/>
              <a:buFont typeface="Sora"/>
              <a:buNone/>
              <a:defRPr sz="2000" b="1">
                <a:latin typeface="Sora"/>
                <a:ea typeface="Sora"/>
                <a:cs typeface="Sora"/>
                <a:sym typeface="Sora"/>
              </a:defRPr>
            </a:lvl8pPr>
            <a:lvl9pPr lvl="8" algn="ctr" rtl="0">
              <a:lnSpc>
                <a:spcPct val="100000"/>
              </a:lnSpc>
              <a:spcBef>
                <a:spcPts val="0"/>
              </a:spcBef>
              <a:spcAft>
                <a:spcPts val="0"/>
              </a:spcAft>
              <a:buSzPts val="2000"/>
              <a:buFont typeface="Sora"/>
              <a:buNone/>
              <a:defRPr sz="2000" b="1">
                <a:latin typeface="Sora"/>
                <a:ea typeface="Sora"/>
                <a:cs typeface="Sora"/>
                <a:sym typeface="Sora"/>
              </a:defRPr>
            </a:lvl9pPr>
          </a:lstStyle>
          <a:p>
            <a:endParaRPr/>
          </a:p>
        </p:txBody>
      </p:sp>
      <p:sp>
        <p:nvSpPr>
          <p:cNvPr id="432" name="Google Shape;432;p25"/>
          <p:cNvSpPr txBox="1">
            <a:spLocks noGrp="1"/>
          </p:cNvSpPr>
          <p:nvPr>
            <p:ph type="subTitle" idx="6"/>
          </p:nvPr>
        </p:nvSpPr>
        <p:spPr>
          <a:xfrm>
            <a:off x="6031075" y="2414016"/>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Sora"/>
              <a:buNone/>
              <a:defRPr sz="2000" b="1">
                <a:solidFill>
                  <a:schemeClr val="dk1"/>
                </a:solidFill>
                <a:latin typeface="Sora"/>
                <a:ea typeface="Sora"/>
                <a:cs typeface="Sora"/>
                <a:sym typeface="Sora"/>
              </a:defRPr>
            </a:lvl1pPr>
            <a:lvl2pPr lvl="1" algn="ctr" rtl="0">
              <a:lnSpc>
                <a:spcPct val="100000"/>
              </a:lnSpc>
              <a:spcBef>
                <a:spcPts val="0"/>
              </a:spcBef>
              <a:spcAft>
                <a:spcPts val="0"/>
              </a:spcAft>
              <a:buSzPts val="2000"/>
              <a:buFont typeface="Sora"/>
              <a:buNone/>
              <a:defRPr sz="2000" b="1">
                <a:latin typeface="Sora"/>
                <a:ea typeface="Sora"/>
                <a:cs typeface="Sora"/>
                <a:sym typeface="Sora"/>
              </a:defRPr>
            </a:lvl2pPr>
            <a:lvl3pPr lvl="2" algn="ctr" rtl="0">
              <a:lnSpc>
                <a:spcPct val="100000"/>
              </a:lnSpc>
              <a:spcBef>
                <a:spcPts val="0"/>
              </a:spcBef>
              <a:spcAft>
                <a:spcPts val="0"/>
              </a:spcAft>
              <a:buSzPts val="2000"/>
              <a:buFont typeface="Sora"/>
              <a:buNone/>
              <a:defRPr sz="2000" b="1">
                <a:latin typeface="Sora"/>
                <a:ea typeface="Sora"/>
                <a:cs typeface="Sora"/>
                <a:sym typeface="Sora"/>
              </a:defRPr>
            </a:lvl3pPr>
            <a:lvl4pPr lvl="3" algn="ctr" rtl="0">
              <a:lnSpc>
                <a:spcPct val="100000"/>
              </a:lnSpc>
              <a:spcBef>
                <a:spcPts val="0"/>
              </a:spcBef>
              <a:spcAft>
                <a:spcPts val="0"/>
              </a:spcAft>
              <a:buSzPts val="2000"/>
              <a:buFont typeface="Sora"/>
              <a:buNone/>
              <a:defRPr sz="2000" b="1">
                <a:latin typeface="Sora"/>
                <a:ea typeface="Sora"/>
                <a:cs typeface="Sora"/>
                <a:sym typeface="Sora"/>
              </a:defRPr>
            </a:lvl4pPr>
            <a:lvl5pPr lvl="4" algn="ctr" rtl="0">
              <a:lnSpc>
                <a:spcPct val="100000"/>
              </a:lnSpc>
              <a:spcBef>
                <a:spcPts val="0"/>
              </a:spcBef>
              <a:spcAft>
                <a:spcPts val="0"/>
              </a:spcAft>
              <a:buSzPts val="2000"/>
              <a:buFont typeface="Sora"/>
              <a:buNone/>
              <a:defRPr sz="2000" b="1">
                <a:latin typeface="Sora"/>
                <a:ea typeface="Sora"/>
                <a:cs typeface="Sora"/>
                <a:sym typeface="Sora"/>
              </a:defRPr>
            </a:lvl5pPr>
            <a:lvl6pPr lvl="5" algn="ctr" rtl="0">
              <a:lnSpc>
                <a:spcPct val="100000"/>
              </a:lnSpc>
              <a:spcBef>
                <a:spcPts val="0"/>
              </a:spcBef>
              <a:spcAft>
                <a:spcPts val="0"/>
              </a:spcAft>
              <a:buSzPts val="2000"/>
              <a:buFont typeface="Sora"/>
              <a:buNone/>
              <a:defRPr sz="2000" b="1">
                <a:latin typeface="Sora"/>
                <a:ea typeface="Sora"/>
                <a:cs typeface="Sora"/>
                <a:sym typeface="Sora"/>
              </a:defRPr>
            </a:lvl6pPr>
            <a:lvl7pPr lvl="6" algn="ctr" rtl="0">
              <a:lnSpc>
                <a:spcPct val="100000"/>
              </a:lnSpc>
              <a:spcBef>
                <a:spcPts val="0"/>
              </a:spcBef>
              <a:spcAft>
                <a:spcPts val="0"/>
              </a:spcAft>
              <a:buSzPts val="2000"/>
              <a:buFont typeface="Sora"/>
              <a:buNone/>
              <a:defRPr sz="2000" b="1">
                <a:latin typeface="Sora"/>
                <a:ea typeface="Sora"/>
                <a:cs typeface="Sora"/>
                <a:sym typeface="Sora"/>
              </a:defRPr>
            </a:lvl7pPr>
            <a:lvl8pPr lvl="7" algn="ctr" rtl="0">
              <a:lnSpc>
                <a:spcPct val="100000"/>
              </a:lnSpc>
              <a:spcBef>
                <a:spcPts val="0"/>
              </a:spcBef>
              <a:spcAft>
                <a:spcPts val="0"/>
              </a:spcAft>
              <a:buSzPts val="2000"/>
              <a:buFont typeface="Sora"/>
              <a:buNone/>
              <a:defRPr sz="2000" b="1">
                <a:latin typeface="Sora"/>
                <a:ea typeface="Sora"/>
                <a:cs typeface="Sora"/>
                <a:sym typeface="Sora"/>
              </a:defRPr>
            </a:lvl8pPr>
            <a:lvl9pPr lvl="8" algn="ctr" rtl="0">
              <a:lnSpc>
                <a:spcPct val="100000"/>
              </a:lnSpc>
              <a:spcBef>
                <a:spcPts val="0"/>
              </a:spcBef>
              <a:spcAft>
                <a:spcPts val="0"/>
              </a:spcAft>
              <a:buSzPts val="2000"/>
              <a:buFont typeface="Sora"/>
              <a:buNone/>
              <a:defRPr sz="2000" b="1">
                <a:latin typeface="Sora"/>
                <a:ea typeface="Sora"/>
                <a:cs typeface="Sora"/>
                <a:sym typeface="Sora"/>
              </a:defRPr>
            </a:lvl9pPr>
          </a:lstStyle>
          <a:p>
            <a:endParaRPr/>
          </a:p>
        </p:txBody>
      </p:sp>
      <p:grpSp>
        <p:nvGrpSpPr>
          <p:cNvPr id="433" name="Google Shape;433;p25"/>
          <p:cNvGrpSpPr/>
          <p:nvPr/>
        </p:nvGrpSpPr>
        <p:grpSpPr>
          <a:xfrm>
            <a:off x="-102707" y="770107"/>
            <a:ext cx="9381458" cy="3628401"/>
            <a:chOff x="-102707" y="770107"/>
            <a:chExt cx="9381458" cy="3628401"/>
          </a:xfrm>
        </p:grpSpPr>
        <p:grpSp>
          <p:nvGrpSpPr>
            <p:cNvPr id="434" name="Google Shape;434;p25"/>
            <p:cNvGrpSpPr/>
            <p:nvPr/>
          </p:nvGrpSpPr>
          <p:grpSpPr>
            <a:xfrm rot="7392697">
              <a:off x="8612664" y="1336090"/>
              <a:ext cx="430073" cy="250918"/>
              <a:chOff x="3847025" y="3304850"/>
              <a:chExt cx="402125" cy="234613"/>
            </a:xfrm>
          </p:grpSpPr>
          <p:sp>
            <p:nvSpPr>
              <p:cNvPr id="435" name="Google Shape;435;p25"/>
              <p:cNvSpPr/>
              <p:nvPr/>
            </p:nvSpPr>
            <p:spPr>
              <a:xfrm>
                <a:off x="3907505" y="3304850"/>
                <a:ext cx="341645" cy="234613"/>
              </a:xfrm>
              <a:custGeom>
                <a:avLst/>
                <a:gdLst/>
                <a:ahLst/>
                <a:cxnLst/>
                <a:rect l="l" t="t" r="r" b="b"/>
                <a:pathLst>
                  <a:path w="6451" h="4430" extrusionOk="0">
                    <a:moveTo>
                      <a:pt x="3053" y="0"/>
                    </a:moveTo>
                    <a:cubicBezTo>
                      <a:pt x="2811" y="0"/>
                      <a:pt x="2566" y="20"/>
                      <a:pt x="2320" y="61"/>
                    </a:cubicBezTo>
                    <a:cubicBezTo>
                      <a:pt x="714" y="329"/>
                      <a:pt x="545" y="1248"/>
                      <a:pt x="1" y="2666"/>
                    </a:cubicBezTo>
                    <a:cubicBezTo>
                      <a:pt x="847" y="3683"/>
                      <a:pt x="1308" y="4430"/>
                      <a:pt x="2472" y="4430"/>
                    </a:cubicBezTo>
                    <a:cubicBezTo>
                      <a:pt x="2646" y="4430"/>
                      <a:pt x="2835" y="4413"/>
                      <a:pt x="3043" y="4379"/>
                    </a:cubicBezTo>
                    <a:cubicBezTo>
                      <a:pt x="4648" y="4111"/>
                      <a:pt x="5906" y="3005"/>
                      <a:pt x="6450" y="1586"/>
                    </a:cubicBezTo>
                    <a:cubicBezTo>
                      <a:pt x="5627" y="605"/>
                      <a:pt x="4388" y="0"/>
                      <a:pt x="3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847025" y="3348701"/>
                <a:ext cx="309022" cy="142145"/>
              </a:xfrm>
              <a:custGeom>
                <a:avLst/>
                <a:gdLst/>
                <a:ahLst/>
                <a:cxnLst/>
                <a:rect l="l" t="t" r="r" b="b"/>
                <a:pathLst>
                  <a:path w="5835" h="2684" extrusionOk="0">
                    <a:moveTo>
                      <a:pt x="4967" y="1"/>
                    </a:moveTo>
                    <a:cubicBezTo>
                      <a:pt x="4950" y="1"/>
                      <a:pt x="4932" y="6"/>
                      <a:pt x="4916" y="18"/>
                    </a:cubicBezTo>
                    <a:lnTo>
                      <a:pt x="3649" y="1151"/>
                    </a:lnTo>
                    <a:lnTo>
                      <a:pt x="2490" y="1347"/>
                    </a:lnTo>
                    <a:cubicBezTo>
                      <a:pt x="2486" y="1348"/>
                      <a:pt x="2482" y="1348"/>
                      <a:pt x="2479" y="1348"/>
                    </a:cubicBezTo>
                    <a:cubicBezTo>
                      <a:pt x="2422" y="1348"/>
                      <a:pt x="2385" y="1282"/>
                      <a:pt x="2418" y="1231"/>
                    </a:cubicBezTo>
                    <a:lnTo>
                      <a:pt x="2962" y="464"/>
                    </a:lnTo>
                    <a:cubicBezTo>
                      <a:pt x="3003" y="410"/>
                      <a:pt x="2956" y="345"/>
                      <a:pt x="2903" y="345"/>
                    </a:cubicBezTo>
                    <a:cubicBezTo>
                      <a:pt x="2887" y="345"/>
                      <a:pt x="2870" y="351"/>
                      <a:pt x="2855" y="366"/>
                    </a:cubicBezTo>
                    <a:lnTo>
                      <a:pt x="1580" y="1499"/>
                    </a:lnTo>
                    <a:lnTo>
                      <a:pt x="1" y="1758"/>
                    </a:lnTo>
                    <a:lnTo>
                      <a:pt x="90" y="2284"/>
                    </a:lnTo>
                    <a:lnTo>
                      <a:pt x="1669" y="2016"/>
                    </a:lnTo>
                    <a:lnTo>
                      <a:pt x="3239" y="2677"/>
                    </a:lnTo>
                    <a:cubicBezTo>
                      <a:pt x="3249" y="2681"/>
                      <a:pt x="3259" y="2683"/>
                      <a:pt x="3269" y="2683"/>
                    </a:cubicBezTo>
                    <a:cubicBezTo>
                      <a:pt x="3333" y="2683"/>
                      <a:pt x="3372" y="2589"/>
                      <a:pt x="3310" y="2543"/>
                    </a:cubicBezTo>
                    <a:lnTo>
                      <a:pt x="2543" y="1999"/>
                    </a:lnTo>
                    <a:cubicBezTo>
                      <a:pt x="2490" y="1963"/>
                      <a:pt x="2516" y="1874"/>
                      <a:pt x="2579" y="1865"/>
                    </a:cubicBezTo>
                    <a:lnTo>
                      <a:pt x="3730" y="1668"/>
                    </a:lnTo>
                    <a:lnTo>
                      <a:pt x="5309" y="2329"/>
                    </a:lnTo>
                    <a:cubicBezTo>
                      <a:pt x="5319" y="2333"/>
                      <a:pt x="5329" y="2335"/>
                      <a:pt x="5339" y="2335"/>
                    </a:cubicBezTo>
                    <a:cubicBezTo>
                      <a:pt x="5403" y="2335"/>
                      <a:pt x="5442" y="2241"/>
                      <a:pt x="5380" y="2195"/>
                    </a:cubicBezTo>
                    <a:lnTo>
                      <a:pt x="4595" y="1633"/>
                    </a:lnTo>
                    <a:cubicBezTo>
                      <a:pt x="4541" y="1597"/>
                      <a:pt x="4550" y="1526"/>
                      <a:pt x="4613" y="1508"/>
                    </a:cubicBezTo>
                    <a:lnTo>
                      <a:pt x="5755" y="1142"/>
                    </a:lnTo>
                    <a:cubicBezTo>
                      <a:pt x="5835" y="1115"/>
                      <a:pt x="5817" y="999"/>
                      <a:pt x="5728" y="999"/>
                    </a:cubicBezTo>
                    <a:lnTo>
                      <a:pt x="4533" y="1026"/>
                    </a:lnTo>
                    <a:cubicBezTo>
                      <a:pt x="4470" y="1026"/>
                      <a:pt x="4434" y="955"/>
                      <a:pt x="4470" y="910"/>
                    </a:cubicBezTo>
                    <a:lnTo>
                      <a:pt x="5032" y="116"/>
                    </a:lnTo>
                    <a:cubicBezTo>
                      <a:pt x="5073" y="61"/>
                      <a:pt x="5024"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 name="Google Shape;437;p25"/>
            <p:cNvGrpSpPr/>
            <p:nvPr/>
          </p:nvGrpSpPr>
          <p:grpSpPr>
            <a:xfrm rot="-5679913">
              <a:off x="8608425" y="754721"/>
              <a:ext cx="604470" cy="689302"/>
              <a:chOff x="3806875" y="2468975"/>
              <a:chExt cx="314950" cy="359150"/>
            </a:xfrm>
          </p:grpSpPr>
          <p:sp>
            <p:nvSpPr>
              <p:cNvPr id="438" name="Google Shape;438;p25"/>
              <p:cNvSpPr/>
              <p:nvPr/>
            </p:nvSpPr>
            <p:spPr>
              <a:xfrm>
                <a:off x="3806875" y="2468975"/>
                <a:ext cx="314950" cy="306575"/>
              </a:xfrm>
              <a:custGeom>
                <a:avLst/>
                <a:gdLst/>
                <a:ahLst/>
                <a:cxnLst/>
                <a:rect l="l" t="t" r="r" b="b"/>
                <a:pathLst>
                  <a:path w="12598" h="12263" extrusionOk="0">
                    <a:moveTo>
                      <a:pt x="10257" y="1"/>
                    </a:moveTo>
                    <a:cubicBezTo>
                      <a:pt x="7167" y="1"/>
                      <a:pt x="4115" y="1426"/>
                      <a:pt x="2160" y="4124"/>
                    </a:cubicBezTo>
                    <a:cubicBezTo>
                      <a:pt x="1" y="7104"/>
                      <a:pt x="1187" y="8843"/>
                      <a:pt x="2561" y="11984"/>
                    </a:cubicBezTo>
                    <a:cubicBezTo>
                      <a:pt x="3818" y="12105"/>
                      <a:pt x="4887" y="12262"/>
                      <a:pt x="5845" y="12262"/>
                    </a:cubicBezTo>
                    <a:cubicBezTo>
                      <a:pt x="7481" y="12262"/>
                      <a:pt x="8790" y="11803"/>
                      <a:pt x="10153" y="9923"/>
                    </a:cubicBezTo>
                    <a:cubicBezTo>
                      <a:pt x="12312" y="6952"/>
                      <a:pt x="12597" y="3188"/>
                      <a:pt x="11223" y="47"/>
                    </a:cubicBezTo>
                    <a:cubicBezTo>
                      <a:pt x="10902" y="16"/>
                      <a:pt x="10579" y="1"/>
                      <a:pt x="10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3822050" y="2542275"/>
                <a:ext cx="239775" cy="285850"/>
              </a:xfrm>
              <a:custGeom>
                <a:avLst/>
                <a:gdLst/>
                <a:ahLst/>
                <a:cxnLst/>
                <a:rect l="l" t="t" r="r" b="b"/>
                <a:pathLst>
                  <a:path w="9591" h="11434" extrusionOk="0">
                    <a:moveTo>
                      <a:pt x="5317" y="1"/>
                    </a:moveTo>
                    <a:cubicBezTo>
                      <a:pt x="5235" y="1"/>
                      <a:pt x="5152" y="55"/>
                      <a:pt x="5148" y="157"/>
                    </a:cubicBezTo>
                    <a:lnTo>
                      <a:pt x="4889" y="3993"/>
                    </a:lnTo>
                    <a:lnTo>
                      <a:pt x="3337" y="6126"/>
                    </a:lnTo>
                    <a:cubicBezTo>
                      <a:pt x="3301" y="6175"/>
                      <a:pt x="3250" y="6198"/>
                      <a:pt x="3200" y="6198"/>
                    </a:cubicBezTo>
                    <a:cubicBezTo>
                      <a:pt x="3124" y="6198"/>
                      <a:pt x="3050" y="6146"/>
                      <a:pt x="3033" y="6054"/>
                    </a:cubicBezTo>
                    <a:lnTo>
                      <a:pt x="2703" y="3967"/>
                    </a:lnTo>
                    <a:cubicBezTo>
                      <a:pt x="2691" y="3873"/>
                      <a:pt x="2617" y="3828"/>
                      <a:pt x="2542" y="3828"/>
                    </a:cubicBezTo>
                    <a:cubicBezTo>
                      <a:pt x="2461" y="3828"/>
                      <a:pt x="2378" y="3882"/>
                      <a:pt x="2373" y="3984"/>
                    </a:cubicBezTo>
                    <a:lnTo>
                      <a:pt x="2115" y="7821"/>
                    </a:lnTo>
                    <a:lnTo>
                      <a:pt x="0" y="10729"/>
                    </a:lnTo>
                    <a:lnTo>
                      <a:pt x="964" y="11434"/>
                    </a:lnTo>
                    <a:lnTo>
                      <a:pt x="3078" y="8516"/>
                    </a:lnTo>
                    <a:lnTo>
                      <a:pt x="6638" y="7080"/>
                    </a:lnTo>
                    <a:cubicBezTo>
                      <a:pt x="6816" y="7012"/>
                      <a:pt x="6751" y="6757"/>
                      <a:pt x="6575" y="6757"/>
                    </a:cubicBezTo>
                    <a:cubicBezTo>
                      <a:pt x="6566" y="6757"/>
                      <a:pt x="6557" y="6758"/>
                      <a:pt x="6548" y="6759"/>
                    </a:cubicBezTo>
                    <a:lnTo>
                      <a:pt x="4461" y="7089"/>
                    </a:lnTo>
                    <a:cubicBezTo>
                      <a:pt x="4451" y="7091"/>
                      <a:pt x="4441" y="7092"/>
                      <a:pt x="4431" y="7092"/>
                    </a:cubicBezTo>
                    <a:cubicBezTo>
                      <a:pt x="4304" y="7092"/>
                      <a:pt x="4217" y="6937"/>
                      <a:pt x="4300" y="6821"/>
                    </a:cubicBezTo>
                    <a:lnTo>
                      <a:pt x="5853" y="4689"/>
                    </a:lnTo>
                    <a:lnTo>
                      <a:pt x="9412" y="3253"/>
                    </a:lnTo>
                    <a:cubicBezTo>
                      <a:pt x="9591" y="3185"/>
                      <a:pt x="9534" y="2930"/>
                      <a:pt x="9350" y="2930"/>
                    </a:cubicBezTo>
                    <a:cubicBezTo>
                      <a:pt x="9341" y="2930"/>
                      <a:pt x="9332" y="2931"/>
                      <a:pt x="9323" y="2932"/>
                    </a:cubicBezTo>
                    <a:lnTo>
                      <a:pt x="7173" y="3271"/>
                    </a:lnTo>
                    <a:cubicBezTo>
                      <a:pt x="7162" y="3273"/>
                      <a:pt x="7151" y="3274"/>
                      <a:pt x="7140" y="3274"/>
                    </a:cubicBezTo>
                    <a:cubicBezTo>
                      <a:pt x="7022" y="3274"/>
                      <a:pt x="6937" y="3144"/>
                      <a:pt x="6994" y="3030"/>
                    </a:cubicBezTo>
                    <a:lnTo>
                      <a:pt x="8261" y="648"/>
                    </a:lnTo>
                    <a:cubicBezTo>
                      <a:pt x="8326" y="518"/>
                      <a:pt x="8225" y="397"/>
                      <a:pt x="8110" y="397"/>
                    </a:cubicBezTo>
                    <a:cubicBezTo>
                      <a:pt x="8067" y="397"/>
                      <a:pt x="8023" y="413"/>
                      <a:pt x="7985" y="452"/>
                    </a:cubicBezTo>
                    <a:lnTo>
                      <a:pt x="6111" y="2388"/>
                    </a:lnTo>
                    <a:cubicBezTo>
                      <a:pt x="6077" y="2422"/>
                      <a:pt x="6033" y="2438"/>
                      <a:pt x="5991" y="2438"/>
                    </a:cubicBezTo>
                    <a:cubicBezTo>
                      <a:pt x="5912" y="2438"/>
                      <a:pt x="5837" y="2385"/>
                      <a:pt x="5826" y="2298"/>
                    </a:cubicBezTo>
                    <a:lnTo>
                      <a:pt x="5478" y="140"/>
                    </a:lnTo>
                    <a:cubicBezTo>
                      <a:pt x="5465" y="46"/>
                      <a:pt x="5391" y="1"/>
                      <a:pt x="5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25"/>
            <p:cNvGrpSpPr/>
            <p:nvPr/>
          </p:nvGrpSpPr>
          <p:grpSpPr>
            <a:xfrm rot="642868">
              <a:off x="-38266" y="3598947"/>
              <a:ext cx="604439" cy="749911"/>
              <a:chOff x="3450925" y="1831950"/>
              <a:chExt cx="314950" cy="390750"/>
            </a:xfrm>
          </p:grpSpPr>
          <p:sp>
            <p:nvSpPr>
              <p:cNvPr id="441" name="Google Shape;441;p25"/>
              <p:cNvSpPr/>
              <p:nvPr/>
            </p:nvSpPr>
            <p:spPr>
              <a:xfrm>
                <a:off x="3450925" y="1831950"/>
                <a:ext cx="314950" cy="306575"/>
              </a:xfrm>
              <a:custGeom>
                <a:avLst/>
                <a:gdLst/>
                <a:ahLst/>
                <a:cxnLst/>
                <a:rect l="l" t="t" r="r" b="b"/>
                <a:pathLst>
                  <a:path w="12598" h="12263" extrusionOk="0">
                    <a:moveTo>
                      <a:pt x="10257" y="1"/>
                    </a:moveTo>
                    <a:cubicBezTo>
                      <a:pt x="7167" y="1"/>
                      <a:pt x="4115" y="1426"/>
                      <a:pt x="2160" y="4124"/>
                    </a:cubicBezTo>
                    <a:cubicBezTo>
                      <a:pt x="1" y="7104"/>
                      <a:pt x="1187" y="8843"/>
                      <a:pt x="2561" y="11984"/>
                    </a:cubicBezTo>
                    <a:cubicBezTo>
                      <a:pt x="3818" y="12105"/>
                      <a:pt x="4887" y="12262"/>
                      <a:pt x="5845" y="12262"/>
                    </a:cubicBezTo>
                    <a:cubicBezTo>
                      <a:pt x="7481" y="12262"/>
                      <a:pt x="8790" y="11803"/>
                      <a:pt x="10153" y="9923"/>
                    </a:cubicBezTo>
                    <a:cubicBezTo>
                      <a:pt x="12312" y="6952"/>
                      <a:pt x="12597" y="3188"/>
                      <a:pt x="11223" y="47"/>
                    </a:cubicBezTo>
                    <a:cubicBezTo>
                      <a:pt x="10902" y="16"/>
                      <a:pt x="10579" y="1"/>
                      <a:pt x="10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5"/>
              <p:cNvSpPr/>
              <p:nvPr/>
            </p:nvSpPr>
            <p:spPr>
              <a:xfrm>
                <a:off x="3466100" y="1905250"/>
                <a:ext cx="239775" cy="285850"/>
              </a:xfrm>
              <a:custGeom>
                <a:avLst/>
                <a:gdLst/>
                <a:ahLst/>
                <a:cxnLst/>
                <a:rect l="l" t="t" r="r" b="b"/>
                <a:pathLst>
                  <a:path w="9591" h="11434" extrusionOk="0">
                    <a:moveTo>
                      <a:pt x="5317" y="1"/>
                    </a:moveTo>
                    <a:cubicBezTo>
                      <a:pt x="5235" y="1"/>
                      <a:pt x="5152" y="55"/>
                      <a:pt x="5148" y="157"/>
                    </a:cubicBezTo>
                    <a:lnTo>
                      <a:pt x="4889" y="3993"/>
                    </a:lnTo>
                    <a:lnTo>
                      <a:pt x="3337" y="6126"/>
                    </a:lnTo>
                    <a:cubicBezTo>
                      <a:pt x="3301" y="6175"/>
                      <a:pt x="3250" y="6198"/>
                      <a:pt x="3200" y="6198"/>
                    </a:cubicBezTo>
                    <a:cubicBezTo>
                      <a:pt x="3124" y="6198"/>
                      <a:pt x="3050" y="6146"/>
                      <a:pt x="3033" y="6054"/>
                    </a:cubicBezTo>
                    <a:lnTo>
                      <a:pt x="2703" y="3967"/>
                    </a:lnTo>
                    <a:cubicBezTo>
                      <a:pt x="2691" y="3873"/>
                      <a:pt x="2617" y="3828"/>
                      <a:pt x="2542" y="3828"/>
                    </a:cubicBezTo>
                    <a:cubicBezTo>
                      <a:pt x="2461" y="3828"/>
                      <a:pt x="2378" y="3882"/>
                      <a:pt x="2373" y="3984"/>
                    </a:cubicBezTo>
                    <a:lnTo>
                      <a:pt x="2115" y="7821"/>
                    </a:lnTo>
                    <a:lnTo>
                      <a:pt x="0" y="10729"/>
                    </a:lnTo>
                    <a:lnTo>
                      <a:pt x="964" y="11434"/>
                    </a:lnTo>
                    <a:lnTo>
                      <a:pt x="3078" y="8516"/>
                    </a:lnTo>
                    <a:lnTo>
                      <a:pt x="6638" y="7080"/>
                    </a:lnTo>
                    <a:cubicBezTo>
                      <a:pt x="6816" y="7012"/>
                      <a:pt x="6751" y="6757"/>
                      <a:pt x="6575" y="6757"/>
                    </a:cubicBezTo>
                    <a:cubicBezTo>
                      <a:pt x="6566" y="6757"/>
                      <a:pt x="6557" y="6758"/>
                      <a:pt x="6548" y="6759"/>
                    </a:cubicBezTo>
                    <a:lnTo>
                      <a:pt x="4461" y="7089"/>
                    </a:lnTo>
                    <a:cubicBezTo>
                      <a:pt x="4451" y="7091"/>
                      <a:pt x="4441" y="7092"/>
                      <a:pt x="4431" y="7092"/>
                    </a:cubicBezTo>
                    <a:cubicBezTo>
                      <a:pt x="4304" y="7092"/>
                      <a:pt x="4217" y="6937"/>
                      <a:pt x="4300" y="6821"/>
                    </a:cubicBezTo>
                    <a:lnTo>
                      <a:pt x="5853" y="4689"/>
                    </a:lnTo>
                    <a:lnTo>
                      <a:pt x="9412" y="3253"/>
                    </a:lnTo>
                    <a:cubicBezTo>
                      <a:pt x="9591" y="3185"/>
                      <a:pt x="9534" y="2930"/>
                      <a:pt x="9350" y="2930"/>
                    </a:cubicBezTo>
                    <a:cubicBezTo>
                      <a:pt x="9341" y="2930"/>
                      <a:pt x="9332" y="2931"/>
                      <a:pt x="9323" y="2932"/>
                    </a:cubicBezTo>
                    <a:lnTo>
                      <a:pt x="7173" y="3271"/>
                    </a:lnTo>
                    <a:cubicBezTo>
                      <a:pt x="7162" y="3273"/>
                      <a:pt x="7151" y="3274"/>
                      <a:pt x="7140" y="3274"/>
                    </a:cubicBezTo>
                    <a:cubicBezTo>
                      <a:pt x="7022" y="3274"/>
                      <a:pt x="6937" y="3144"/>
                      <a:pt x="6994" y="3030"/>
                    </a:cubicBezTo>
                    <a:lnTo>
                      <a:pt x="8261" y="648"/>
                    </a:lnTo>
                    <a:cubicBezTo>
                      <a:pt x="8326" y="518"/>
                      <a:pt x="8225" y="397"/>
                      <a:pt x="8110" y="397"/>
                    </a:cubicBezTo>
                    <a:cubicBezTo>
                      <a:pt x="8067" y="397"/>
                      <a:pt x="8023" y="413"/>
                      <a:pt x="7985" y="452"/>
                    </a:cubicBezTo>
                    <a:lnTo>
                      <a:pt x="6111" y="2388"/>
                    </a:lnTo>
                    <a:cubicBezTo>
                      <a:pt x="6077" y="2422"/>
                      <a:pt x="6033" y="2438"/>
                      <a:pt x="5991" y="2438"/>
                    </a:cubicBezTo>
                    <a:cubicBezTo>
                      <a:pt x="5912" y="2438"/>
                      <a:pt x="5837" y="2385"/>
                      <a:pt x="5826" y="2298"/>
                    </a:cubicBezTo>
                    <a:lnTo>
                      <a:pt x="5478" y="140"/>
                    </a:lnTo>
                    <a:cubicBezTo>
                      <a:pt x="5465" y="46"/>
                      <a:pt x="5391" y="1"/>
                      <a:pt x="5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p:nvPr/>
            </p:nvSpPr>
            <p:spPr>
              <a:xfrm>
                <a:off x="3516275" y="2111950"/>
                <a:ext cx="161275" cy="110750"/>
              </a:xfrm>
              <a:custGeom>
                <a:avLst/>
                <a:gdLst/>
                <a:ahLst/>
                <a:cxnLst/>
                <a:rect l="l" t="t" r="r" b="b"/>
                <a:pathLst>
                  <a:path w="6451" h="4430" extrusionOk="0">
                    <a:moveTo>
                      <a:pt x="3053" y="0"/>
                    </a:moveTo>
                    <a:cubicBezTo>
                      <a:pt x="2811" y="0"/>
                      <a:pt x="2566" y="20"/>
                      <a:pt x="2320" y="61"/>
                    </a:cubicBezTo>
                    <a:cubicBezTo>
                      <a:pt x="714" y="329"/>
                      <a:pt x="545" y="1248"/>
                      <a:pt x="1" y="2666"/>
                    </a:cubicBezTo>
                    <a:cubicBezTo>
                      <a:pt x="847" y="3683"/>
                      <a:pt x="1308" y="4430"/>
                      <a:pt x="2472" y="4430"/>
                    </a:cubicBezTo>
                    <a:cubicBezTo>
                      <a:pt x="2646" y="4430"/>
                      <a:pt x="2835" y="4413"/>
                      <a:pt x="3043" y="4379"/>
                    </a:cubicBezTo>
                    <a:cubicBezTo>
                      <a:pt x="4648" y="4111"/>
                      <a:pt x="5906" y="3005"/>
                      <a:pt x="6450" y="1586"/>
                    </a:cubicBezTo>
                    <a:cubicBezTo>
                      <a:pt x="5627" y="605"/>
                      <a:pt x="4388" y="0"/>
                      <a:pt x="3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3487725" y="2132650"/>
                <a:ext cx="145875" cy="67100"/>
              </a:xfrm>
              <a:custGeom>
                <a:avLst/>
                <a:gdLst/>
                <a:ahLst/>
                <a:cxnLst/>
                <a:rect l="l" t="t" r="r" b="b"/>
                <a:pathLst>
                  <a:path w="5835" h="2684" extrusionOk="0">
                    <a:moveTo>
                      <a:pt x="4967" y="1"/>
                    </a:moveTo>
                    <a:cubicBezTo>
                      <a:pt x="4950" y="1"/>
                      <a:pt x="4932" y="6"/>
                      <a:pt x="4916" y="18"/>
                    </a:cubicBezTo>
                    <a:lnTo>
                      <a:pt x="3649" y="1151"/>
                    </a:lnTo>
                    <a:lnTo>
                      <a:pt x="2490" y="1347"/>
                    </a:lnTo>
                    <a:cubicBezTo>
                      <a:pt x="2486" y="1348"/>
                      <a:pt x="2482" y="1348"/>
                      <a:pt x="2479" y="1348"/>
                    </a:cubicBezTo>
                    <a:cubicBezTo>
                      <a:pt x="2422" y="1348"/>
                      <a:pt x="2385" y="1282"/>
                      <a:pt x="2418" y="1231"/>
                    </a:cubicBezTo>
                    <a:lnTo>
                      <a:pt x="2962" y="464"/>
                    </a:lnTo>
                    <a:cubicBezTo>
                      <a:pt x="3003" y="410"/>
                      <a:pt x="2956" y="345"/>
                      <a:pt x="2903" y="345"/>
                    </a:cubicBezTo>
                    <a:cubicBezTo>
                      <a:pt x="2887" y="345"/>
                      <a:pt x="2870" y="351"/>
                      <a:pt x="2855" y="366"/>
                    </a:cubicBezTo>
                    <a:lnTo>
                      <a:pt x="1580" y="1499"/>
                    </a:lnTo>
                    <a:lnTo>
                      <a:pt x="1" y="1758"/>
                    </a:lnTo>
                    <a:lnTo>
                      <a:pt x="90" y="2284"/>
                    </a:lnTo>
                    <a:lnTo>
                      <a:pt x="1669" y="2016"/>
                    </a:lnTo>
                    <a:lnTo>
                      <a:pt x="3239" y="2677"/>
                    </a:lnTo>
                    <a:cubicBezTo>
                      <a:pt x="3249" y="2681"/>
                      <a:pt x="3259" y="2683"/>
                      <a:pt x="3269" y="2683"/>
                    </a:cubicBezTo>
                    <a:cubicBezTo>
                      <a:pt x="3333" y="2683"/>
                      <a:pt x="3372" y="2589"/>
                      <a:pt x="3310" y="2543"/>
                    </a:cubicBezTo>
                    <a:lnTo>
                      <a:pt x="2543" y="1999"/>
                    </a:lnTo>
                    <a:cubicBezTo>
                      <a:pt x="2490" y="1963"/>
                      <a:pt x="2516" y="1874"/>
                      <a:pt x="2579" y="1865"/>
                    </a:cubicBezTo>
                    <a:lnTo>
                      <a:pt x="3730" y="1668"/>
                    </a:lnTo>
                    <a:lnTo>
                      <a:pt x="5309" y="2329"/>
                    </a:lnTo>
                    <a:cubicBezTo>
                      <a:pt x="5319" y="2333"/>
                      <a:pt x="5329" y="2335"/>
                      <a:pt x="5339" y="2335"/>
                    </a:cubicBezTo>
                    <a:cubicBezTo>
                      <a:pt x="5403" y="2335"/>
                      <a:pt x="5442" y="2241"/>
                      <a:pt x="5380" y="2195"/>
                    </a:cubicBezTo>
                    <a:lnTo>
                      <a:pt x="4595" y="1633"/>
                    </a:lnTo>
                    <a:cubicBezTo>
                      <a:pt x="4541" y="1597"/>
                      <a:pt x="4550" y="1526"/>
                      <a:pt x="4613" y="1508"/>
                    </a:cubicBezTo>
                    <a:lnTo>
                      <a:pt x="5755" y="1142"/>
                    </a:lnTo>
                    <a:cubicBezTo>
                      <a:pt x="5835" y="1115"/>
                      <a:pt x="5817" y="999"/>
                      <a:pt x="5728" y="999"/>
                    </a:cubicBezTo>
                    <a:lnTo>
                      <a:pt x="4533" y="1026"/>
                    </a:lnTo>
                    <a:cubicBezTo>
                      <a:pt x="4470" y="1026"/>
                      <a:pt x="4434" y="955"/>
                      <a:pt x="4470" y="910"/>
                    </a:cubicBezTo>
                    <a:lnTo>
                      <a:pt x="5032" y="116"/>
                    </a:lnTo>
                    <a:cubicBezTo>
                      <a:pt x="5073" y="61"/>
                      <a:pt x="5024"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15"/>
        <p:cNvGrpSpPr/>
        <p:nvPr/>
      </p:nvGrpSpPr>
      <p:grpSpPr>
        <a:xfrm>
          <a:off x="0" y="0"/>
          <a:ext cx="0" cy="0"/>
          <a:chOff x="0" y="0"/>
          <a:chExt cx="0" cy="0"/>
        </a:xfrm>
      </p:grpSpPr>
      <p:pic>
        <p:nvPicPr>
          <p:cNvPr id="616" name="Google Shape;616;p33"/>
          <p:cNvPicPr preferRelativeResize="0"/>
          <p:nvPr/>
        </p:nvPicPr>
        <p:blipFill>
          <a:blip r:embed="rId2">
            <a:alphaModFix amt="70000"/>
          </a:blip>
          <a:stretch>
            <a:fillRect/>
          </a:stretch>
        </p:blipFill>
        <p:spPr>
          <a:xfrm>
            <a:off x="0" y="-50"/>
            <a:ext cx="9144003" cy="5143501"/>
          </a:xfrm>
          <a:prstGeom prst="rect">
            <a:avLst/>
          </a:prstGeom>
          <a:noFill/>
          <a:ln>
            <a:noFill/>
          </a:ln>
        </p:spPr>
      </p:pic>
      <p:grpSp>
        <p:nvGrpSpPr>
          <p:cNvPr id="617" name="Google Shape;617;p33"/>
          <p:cNvGrpSpPr/>
          <p:nvPr/>
        </p:nvGrpSpPr>
        <p:grpSpPr>
          <a:xfrm flipH="1">
            <a:off x="-352931" y="-136313"/>
            <a:ext cx="9582552" cy="5466219"/>
            <a:chOff x="-124331" y="-156769"/>
            <a:chExt cx="9582552" cy="5466219"/>
          </a:xfrm>
        </p:grpSpPr>
        <p:grpSp>
          <p:nvGrpSpPr>
            <p:cNvPr id="618" name="Google Shape;618;p33"/>
            <p:cNvGrpSpPr/>
            <p:nvPr/>
          </p:nvGrpSpPr>
          <p:grpSpPr>
            <a:xfrm>
              <a:off x="-124331" y="4254367"/>
              <a:ext cx="1035451" cy="1055083"/>
              <a:chOff x="-124331" y="4254367"/>
              <a:chExt cx="1035451" cy="1055083"/>
            </a:xfrm>
          </p:grpSpPr>
          <p:sp>
            <p:nvSpPr>
              <p:cNvPr id="619" name="Google Shape;619;p33"/>
              <p:cNvSpPr/>
              <p:nvPr/>
            </p:nvSpPr>
            <p:spPr>
              <a:xfrm rot="1570958">
                <a:off x="63688" y="4312790"/>
                <a:ext cx="343745" cy="339417"/>
              </a:xfrm>
              <a:custGeom>
                <a:avLst/>
                <a:gdLst/>
                <a:ahLst/>
                <a:cxnLst/>
                <a:rect l="l" t="t" r="r" b="b"/>
                <a:pathLst>
                  <a:path w="12071" h="11919" extrusionOk="0">
                    <a:moveTo>
                      <a:pt x="116" y="0"/>
                    </a:moveTo>
                    <a:lnTo>
                      <a:pt x="116" y="0"/>
                    </a:lnTo>
                    <a:cubicBezTo>
                      <a:pt x="116" y="0"/>
                      <a:pt x="0" y="6477"/>
                      <a:pt x="2623" y="9849"/>
                    </a:cubicBezTo>
                    <a:cubicBezTo>
                      <a:pt x="3463" y="10932"/>
                      <a:pt x="5455" y="11918"/>
                      <a:pt x="7145" y="11918"/>
                    </a:cubicBezTo>
                    <a:cubicBezTo>
                      <a:pt x="8128" y="11918"/>
                      <a:pt x="9009" y="11584"/>
                      <a:pt x="9501" y="10741"/>
                    </a:cubicBezTo>
                    <a:cubicBezTo>
                      <a:pt x="11767" y="9813"/>
                      <a:pt x="12070" y="6102"/>
                      <a:pt x="10322" y="3854"/>
                    </a:cubicBezTo>
                    <a:cubicBezTo>
                      <a:pt x="7699" y="482"/>
                      <a:pt x="117"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rot="1570852">
                <a:off x="430641" y="4570735"/>
                <a:ext cx="429428" cy="331268"/>
              </a:xfrm>
              <a:custGeom>
                <a:avLst/>
                <a:gdLst/>
                <a:ahLst/>
                <a:cxnLst/>
                <a:rect l="l" t="t" r="r" b="b"/>
                <a:pathLst>
                  <a:path w="10867" h="8383" extrusionOk="0">
                    <a:moveTo>
                      <a:pt x="7799" y="1"/>
                    </a:moveTo>
                    <a:cubicBezTo>
                      <a:pt x="5910" y="1"/>
                      <a:pt x="3591" y="271"/>
                      <a:pt x="2195" y="1409"/>
                    </a:cubicBezTo>
                    <a:cubicBezTo>
                      <a:pt x="420" y="2854"/>
                      <a:pt x="1" y="5807"/>
                      <a:pt x="1606" y="6940"/>
                    </a:cubicBezTo>
                    <a:cubicBezTo>
                      <a:pt x="1930" y="7978"/>
                      <a:pt x="3014" y="8382"/>
                      <a:pt x="4179" y="8382"/>
                    </a:cubicBezTo>
                    <a:cubicBezTo>
                      <a:pt x="5294" y="8382"/>
                      <a:pt x="6483" y="8012"/>
                      <a:pt x="7146" y="7475"/>
                    </a:cubicBezTo>
                    <a:cubicBezTo>
                      <a:pt x="9796" y="5307"/>
                      <a:pt x="10867" y="222"/>
                      <a:pt x="10867" y="222"/>
                    </a:cubicBezTo>
                    <a:cubicBezTo>
                      <a:pt x="10867" y="222"/>
                      <a:pt x="9509" y="1"/>
                      <a:pt x="7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rot="1570852">
                <a:off x="276038" y="4593141"/>
                <a:ext cx="344111" cy="675024"/>
              </a:xfrm>
              <a:custGeom>
                <a:avLst/>
                <a:gdLst/>
                <a:ahLst/>
                <a:cxnLst/>
                <a:rect l="l" t="t" r="r" b="b"/>
                <a:pathLst>
                  <a:path w="8708" h="17082" extrusionOk="0">
                    <a:moveTo>
                      <a:pt x="8708" y="0"/>
                    </a:moveTo>
                    <a:cubicBezTo>
                      <a:pt x="447" y="2783"/>
                      <a:pt x="1" y="13828"/>
                      <a:pt x="134" y="16718"/>
                    </a:cubicBezTo>
                    <a:cubicBezTo>
                      <a:pt x="145" y="17018"/>
                      <a:pt x="305" y="17081"/>
                      <a:pt x="438" y="17081"/>
                    </a:cubicBezTo>
                    <a:cubicBezTo>
                      <a:pt x="534" y="17081"/>
                      <a:pt x="616" y="17048"/>
                      <a:pt x="616" y="17048"/>
                    </a:cubicBezTo>
                    <a:cubicBezTo>
                      <a:pt x="910" y="2856"/>
                      <a:pt x="8706" y="1"/>
                      <a:pt x="8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rot="1570852">
                <a:off x="6947" y="4426934"/>
                <a:ext cx="343756" cy="675024"/>
              </a:xfrm>
              <a:custGeom>
                <a:avLst/>
                <a:gdLst/>
                <a:ahLst/>
                <a:cxnLst/>
                <a:rect l="l" t="t" r="r" b="b"/>
                <a:pathLst>
                  <a:path w="8699" h="17082" extrusionOk="0">
                    <a:moveTo>
                      <a:pt x="0" y="1"/>
                    </a:moveTo>
                    <a:cubicBezTo>
                      <a:pt x="1" y="1"/>
                      <a:pt x="7788" y="2866"/>
                      <a:pt x="8083" y="17049"/>
                    </a:cubicBezTo>
                    <a:cubicBezTo>
                      <a:pt x="8083" y="17049"/>
                      <a:pt x="8164" y="17082"/>
                      <a:pt x="8261" y="17082"/>
                    </a:cubicBezTo>
                    <a:cubicBezTo>
                      <a:pt x="8395" y="17082"/>
                      <a:pt x="8558" y="17019"/>
                      <a:pt x="8573" y="16719"/>
                    </a:cubicBezTo>
                    <a:cubicBezTo>
                      <a:pt x="8698" y="13837"/>
                      <a:pt x="8252" y="279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39499" y="4922111"/>
                <a:ext cx="442477" cy="221061"/>
              </a:xfrm>
              <a:custGeom>
                <a:avLst/>
                <a:gdLst/>
                <a:ahLst/>
                <a:cxnLst/>
                <a:rect l="l" t="t" r="r" b="b"/>
                <a:pathLst>
                  <a:path w="11197" h="5594" extrusionOk="0">
                    <a:moveTo>
                      <a:pt x="5603" y="0"/>
                    </a:moveTo>
                    <a:cubicBezTo>
                      <a:pt x="2508" y="0"/>
                      <a:pt x="1" y="2507"/>
                      <a:pt x="1" y="5594"/>
                    </a:cubicBezTo>
                    <a:lnTo>
                      <a:pt x="11197" y="5594"/>
                    </a:lnTo>
                    <a:cubicBezTo>
                      <a:pt x="11197" y="2507"/>
                      <a:pt x="8690" y="0"/>
                      <a:pt x="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3"/>
            <p:cNvGrpSpPr/>
            <p:nvPr/>
          </p:nvGrpSpPr>
          <p:grpSpPr>
            <a:xfrm>
              <a:off x="8476216" y="-156769"/>
              <a:ext cx="982005" cy="1211257"/>
              <a:chOff x="8317012" y="-156769"/>
              <a:chExt cx="982005" cy="1211257"/>
            </a:xfrm>
          </p:grpSpPr>
          <p:grpSp>
            <p:nvGrpSpPr>
              <p:cNvPr id="625" name="Google Shape;625;p33"/>
              <p:cNvGrpSpPr/>
              <p:nvPr/>
            </p:nvGrpSpPr>
            <p:grpSpPr>
              <a:xfrm rot="-6727455">
                <a:off x="8569478" y="237576"/>
                <a:ext cx="477513" cy="865472"/>
                <a:chOff x="1683475" y="2251738"/>
                <a:chExt cx="310925" cy="563525"/>
              </a:xfrm>
            </p:grpSpPr>
            <p:sp>
              <p:nvSpPr>
                <p:cNvPr id="626" name="Google Shape;626;p33"/>
                <p:cNvSpPr/>
                <p:nvPr/>
              </p:nvSpPr>
              <p:spPr>
                <a:xfrm>
                  <a:off x="1683475" y="2251738"/>
                  <a:ext cx="301775" cy="297975"/>
                </a:xfrm>
                <a:custGeom>
                  <a:avLst/>
                  <a:gdLst/>
                  <a:ahLst/>
                  <a:cxnLst/>
                  <a:rect l="l" t="t" r="r" b="b"/>
                  <a:pathLst>
                    <a:path w="12071" h="11919" extrusionOk="0">
                      <a:moveTo>
                        <a:pt x="116" y="0"/>
                      </a:moveTo>
                      <a:lnTo>
                        <a:pt x="116" y="0"/>
                      </a:lnTo>
                      <a:cubicBezTo>
                        <a:pt x="116" y="0"/>
                        <a:pt x="0" y="6477"/>
                        <a:pt x="2623" y="9849"/>
                      </a:cubicBezTo>
                      <a:cubicBezTo>
                        <a:pt x="3463" y="10932"/>
                        <a:pt x="5455" y="11918"/>
                        <a:pt x="7145" y="11918"/>
                      </a:cubicBezTo>
                      <a:cubicBezTo>
                        <a:pt x="8128" y="11918"/>
                        <a:pt x="9009" y="11584"/>
                        <a:pt x="9501" y="10741"/>
                      </a:cubicBezTo>
                      <a:cubicBezTo>
                        <a:pt x="11767" y="9813"/>
                        <a:pt x="12070" y="6102"/>
                        <a:pt x="10322" y="3854"/>
                      </a:cubicBezTo>
                      <a:cubicBezTo>
                        <a:pt x="7699" y="482"/>
                        <a:pt x="117"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1776925" y="2388213"/>
                  <a:ext cx="217475" cy="427050"/>
                </a:xfrm>
                <a:custGeom>
                  <a:avLst/>
                  <a:gdLst/>
                  <a:ahLst/>
                  <a:cxnLst/>
                  <a:rect l="l" t="t" r="r" b="b"/>
                  <a:pathLst>
                    <a:path w="8699" h="17082" extrusionOk="0">
                      <a:moveTo>
                        <a:pt x="0" y="1"/>
                      </a:moveTo>
                      <a:cubicBezTo>
                        <a:pt x="1" y="1"/>
                        <a:pt x="7788" y="2866"/>
                        <a:pt x="8083" y="17049"/>
                      </a:cubicBezTo>
                      <a:cubicBezTo>
                        <a:pt x="8083" y="17049"/>
                        <a:pt x="8164" y="17082"/>
                        <a:pt x="8261" y="17082"/>
                      </a:cubicBezTo>
                      <a:cubicBezTo>
                        <a:pt x="8395" y="17082"/>
                        <a:pt x="8558" y="17019"/>
                        <a:pt x="8573" y="16719"/>
                      </a:cubicBezTo>
                      <a:cubicBezTo>
                        <a:pt x="8698" y="13837"/>
                        <a:pt x="8252" y="279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33"/>
              <p:cNvGrpSpPr/>
              <p:nvPr/>
            </p:nvGrpSpPr>
            <p:grpSpPr>
              <a:xfrm rot="-6571294">
                <a:off x="8512407" y="-185131"/>
                <a:ext cx="464498" cy="742791"/>
                <a:chOff x="1976075" y="2350788"/>
                <a:chExt cx="302450" cy="483675"/>
              </a:xfrm>
            </p:grpSpPr>
            <p:sp>
              <p:nvSpPr>
                <p:cNvPr id="629" name="Google Shape;629;p33"/>
                <p:cNvSpPr/>
                <p:nvPr/>
              </p:nvSpPr>
              <p:spPr>
                <a:xfrm>
                  <a:off x="2006850" y="2350788"/>
                  <a:ext cx="271675" cy="209575"/>
                </a:xfrm>
                <a:custGeom>
                  <a:avLst/>
                  <a:gdLst/>
                  <a:ahLst/>
                  <a:cxnLst/>
                  <a:rect l="l" t="t" r="r" b="b"/>
                  <a:pathLst>
                    <a:path w="10867" h="8383" extrusionOk="0">
                      <a:moveTo>
                        <a:pt x="7799" y="1"/>
                      </a:moveTo>
                      <a:cubicBezTo>
                        <a:pt x="5910" y="1"/>
                        <a:pt x="3591" y="271"/>
                        <a:pt x="2195" y="1409"/>
                      </a:cubicBezTo>
                      <a:cubicBezTo>
                        <a:pt x="420" y="2854"/>
                        <a:pt x="1" y="5807"/>
                        <a:pt x="1606" y="6940"/>
                      </a:cubicBezTo>
                      <a:cubicBezTo>
                        <a:pt x="1930" y="7978"/>
                        <a:pt x="3014" y="8382"/>
                        <a:pt x="4179" y="8382"/>
                      </a:cubicBezTo>
                      <a:cubicBezTo>
                        <a:pt x="5294" y="8382"/>
                        <a:pt x="6483" y="8012"/>
                        <a:pt x="7146" y="7475"/>
                      </a:cubicBezTo>
                      <a:cubicBezTo>
                        <a:pt x="9796" y="5307"/>
                        <a:pt x="10867" y="222"/>
                        <a:pt x="10867" y="222"/>
                      </a:cubicBezTo>
                      <a:cubicBezTo>
                        <a:pt x="10867" y="222"/>
                        <a:pt x="9509" y="1"/>
                        <a:pt x="7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1976075" y="2407413"/>
                  <a:ext cx="217700" cy="427050"/>
                </a:xfrm>
                <a:custGeom>
                  <a:avLst/>
                  <a:gdLst/>
                  <a:ahLst/>
                  <a:cxnLst/>
                  <a:rect l="l" t="t" r="r" b="b"/>
                  <a:pathLst>
                    <a:path w="8708" h="17082" extrusionOk="0">
                      <a:moveTo>
                        <a:pt x="8708" y="0"/>
                      </a:moveTo>
                      <a:cubicBezTo>
                        <a:pt x="447" y="2783"/>
                        <a:pt x="1" y="13828"/>
                        <a:pt x="134" y="16718"/>
                      </a:cubicBezTo>
                      <a:cubicBezTo>
                        <a:pt x="145" y="17018"/>
                        <a:pt x="305" y="17081"/>
                        <a:pt x="438" y="17081"/>
                      </a:cubicBezTo>
                      <a:cubicBezTo>
                        <a:pt x="534" y="17081"/>
                        <a:pt x="616" y="17048"/>
                        <a:pt x="616" y="17048"/>
                      </a:cubicBezTo>
                      <a:cubicBezTo>
                        <a:pt x="910" y="2856"/>
                        <a:pt x="8706" y="1"/>
                        <a:pt x="8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1pPr>
            <a:lvl2pPr marL="914400" lvl="1"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00000"/>
              </a:lnSpc>
              <a:spcBef>
                <a:spcPts val="1600"/>
              </a:spcBef>
              <a:spcAft>
                <a:spcPts val="160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8" r:id="rId4"/>
    <p:sldLayoutId id="2147483659" r:id="rId5"/>
    <p:sldLayoutId id="2147483665" r:id="rId6"/>
    <p:sldLayoutId id="2147483668" r:id="rId7"/>
    <p:sldLayoutId id="2147483671" r:id="rId8"/>
    <p:sldLayoutId id="2147483679" r:id="rId9"/>
    <p:sldLayoutId id="2147483680" r:id="rId10"/>
    <p:sldLayoutId id="2147483684" r:id="rId11"/>
    <p:sldLayoutId id="2147483685" r:id="rId12"/>
    <p:sldLayoutId id="214748368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3" name="Text Placeholder 2">
            <a:extLst>
              <a:ext uri="{FF2B5EF4-FFF2-40B4-BE49-F238E27FC236}">
                <a16:creationId xmlns:a16="http://schemas.microsoft.com/office/drawing/2014/main" id="{490ED9C2-B89E-7469-CCE2-B59B9BC79C5E}"/>
              </a:ext>
            </a:extLst>
          </p:cNvPr>
          <p:cNvSpPr>
            <a:spLocks noGrp="1"/>
          </p:cNvSpPr>
          <p:nvPr>
            <p:ph type="body" idx="1"/>
          </p:nvPr>
        </p:nvSpPr>
        <p:spPr>
          <a:xfrm>
            <a:off x="505523" y="442599"/>
            <a:ext cx="7114478" cy="1349030"/>
          </a:xfrm>
        </p:spPr>
        <p:txBody>
          <a:bodyPr/>
          <a:lstStyle/>
          <a:p>
            <a:pPr marL="139700" indent="0">
              <a:buNone/>
            </a:pPr>
            <a:r>
              <a:rPr lang="en-US" sz="8000" b="1" u="sng" dirty="0">
                <a:latin typeface="Times New Roman" panose="02020603050405020304" pitchFamily="18" charset="0"/>
                <a:cs typeface="Times New Roman" panose="02020603050405020304" pitchFamily="18" charset="0"/>
              </a:rPr>
              <a:t>Farm2Store</a:t>
            </a:r>
          </a:p>
          <a:p>
            <a:pPr marL="139700" indent="0">
              <a:buNone/>
            </a:pPr>
            <a:endParaRPr lang="en-IN" sz="2800" b="1" u="sng"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A142FB4-243C-AB27-79F5-36FD07930410}"/>
              </a:ext>
            </a:extLst>
          </p:cNvPr>
          <p:cNvSpPr txBox="1"/>
          <p:nvPr/>
        </p:nvSpPr>
        <p:spPr>
          <a:xfrm>
            <a:off x="639337" y="2378927"/>
            <a:ext cx="4393580" cy="1569660"/>
          </a:xfrm>
          <a:prstGeom prst="rect">
            <a:avLst/>
          </a:prstGeom>
          <a:noFill/>
        </p:spPr>
        <p:txBody>
          <a:bodyPr wrap="square" rtlCol="0">
            <a:spAutoFit/>
          </a:bodyPr>
          <a:lstStyle/>
          <a:p>
            <a:r>
              <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Presented By:</a:t>
            </a:r>
          </a:p>
          <a:p>
            <a:r>
              <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Lodha Dhruvil</a:t>
            </a:r>
          </a:p>
          <a:p>
            <a:r>
              <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Sadhu Chirag</a:t>
            </a:r>
          </a:p>
          <a:p>
            <a:r>
              <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IN"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3CA271-D29D-3EC0-9F0E-1BDA6CCB332A}"/>
              </a:ext>
            </a:extLst>
          </p:cNvPr>
          <p:cNvPicPr>
            <a:picLocks noChangeAspect="1"/>
          </p:cNvPicPr>
          <p:nvPr/>
        </p:nvPicPr>
        <p:blipFill>
          <a:blip r:embed="rId2"/>
          <a:stretch>
            <a:fillRect/>
          </a:stretch>
        </p:blipFill>
        <p:spPr>
          <a:xfrm>
            <a:off x="2567940" y="237799"/>
            <a:ext cx="5722620" cy="4379921"/>
          </a:xfrm>
          <a:prstGeom prst="rect">
            <a:avLst/>
          </a:prstGeom>
        </p:spPr>
      </p:pic>
      <p:sp>
        <p:nvSpPr>
          <p:cNvPr id="8" name="TextBox 7">
            <a:extLst>
              <a:ext uri="{FF2B5EF4-FFF2-40B4-BE49-F238E27FC236}">
                <a16:creationId xmlns:a16="http://schemas.microsoft.com/office/drawing/2014/main" id="{CC9B3C7A-17DD-45E3-9EC8-693725430317}"/>
              </a:ext>
            </a:extLst>
          </p:cNvPr>
          <p:cNvSpPr txBox="1"/>
          <p:nvPr/>
        </p:nvSpPr>
        <p:spPr>
          <a:xfrm>
            <a:off x="220980" y="1219200"/>
            <a:ext cx="2202180"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Login Page:</a:t>
            </a:r>
            <a:endParaRPr lang="en-IN" sz="28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6994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DFE58D-0A9B-CFFD-3FD5-2B0776BCD2E8}"/>
              </a:ext>
            </a:extLst>
          </p:cNvPr>
          <p:cNvPicPr>
            <a:picLocks noChangeAspect="1"/>
          </p:cNvPicPr>
          <p:nvPr/>
        </p:nvPicPr>
        <p:blipFill>
          <a:blip r:embed="rId2"/>
          <a:stretch>
            <a:fillRect/>
          </a:stretch>
        </p:blipFill>
        <p:spPr>
          <a:xfrm>
            <a:off x="1147096" y="170520"/>
            <a:ext cx="6849807" cy="4802459"/>
          </a:xfrm>
          <a:prstGeom prst="rect">
            <a:avLst/>
          </a:prstGeom>
        </p:spPr>
      </p:pic>
      <p:sp>
        <p:nvSpPr>
          <p:cNvPr id="7" name="TextBox 6">
            <a:extLst>
              <a:ext uri="{FF2B5EF4-FFF2-40B4-BE49-F238E27FC236}">
                <a16:creationId xmlns:a16="http://schemas.microsoft.com/office/drawing/2014/main" id="{00701960-798F-E369-2623-7EBF12A1CBF5}"/>
              </a:ext>
            </a:extLst>
          </p:cNvPr>
          <p:cNvSpPr txBox="1"/>
          <p:nvPr/>
        </p:nvSpPr>
        <p:spPr>
          <a:xfrm>
            <a:off x="5913120" y="1242060"/>
            <a:ext cx="1965960" cy="830997"/>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Registration Page</a:t>
            </a:r>
            <a:endParaRPr lang="en-IN"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3865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5" name="Picture 4">
            <a:extLst>
              <a:ext uri="{FF2B5EF4-FFF2-40B4-BE49-F238E27FC236}">
                <a16:creationId xmlns:a16="http://schemas.microsoft.com/office/drawing/2014/main" id="{ED0909EA-6E53-E654-B81E-47EABAC1C6AB}"/>
              </a:ext>
            </a:extLst>
          </p:cNvPr>
          <p:cNvPicPr>
            <a:picLocks noChangeAspect="1"/>
          </p:cNvPicPr>
          <p:nvPr/>
        </p:nvPicPr>
        <p:blipFill>
          <a:blip r:embed="rId3"/>
          <a:stretch>
            <a:fillRect/>
          </a:stretch>
        </p:blipFill>
        <p:spPr>
          <a:xfrm>
            <a:off x="877230" y="0"/>
            <a:ext cx="6876584" cy="5143500"/>
          </a:xfrm>
          <a:prstGeom prst="rect">
            <a:avLst/>
          </a:prstGeom>
        </p:spPr>
      </p:pic>
      <p:sp>
        <p:nvSpPr>
          <p:cNvPr id="6" name="TextBox 5">
            <a:extLst>
              <a:ext uri="{FF2B5EF4-FFF2-40B4-BE49-F238E27FC236}">
                <a16:creationId xmlns:a16="http://schemas.microsoft.com/office/drawing/2014/main" id="{3083AC0E-13A9-86BC-5835-EFD31CA43BB5}"/>
              </a:ext>
            </a:extLst>
          </p:cNvPr>
          <p:cNvSpPr txBox="1"/>
          <p:nvPr/>
        </p:nvSpPr>
        <p:spPr>
          <a:xfrm>
            <a:off x="5500339" y="699367"/>
            <a:ext cx="2324100" cy="707886"/>
          </a:xfrm>
          <a:prstGeom prst="rect">
            <a:avLst/>
          </a:prstGeom>
          <a:noFill/>
        </p:spPr>
        <p:txBody>
          <a:bodyPr wrap="square" rtlCol="0">
            <a:spAutoFit/>
          </a:bodyPr>
          <a:lstStyle/>
          <a:p>
            <a:r>
              <a:rPr lang="en-US" sz="2000" b="1" u="sng" dirty="0">
                <a:latin typeface="Times New Roman" panose="02020603050405020304" pitchFamily="18" charset="0"/>
                <a:cs typeface="Times New Roman" panose="02020603050405020304" pitchFamily="18" charset="0"/>
              </a:rPr>
              <a:t>Registration Page </a:t>
            </a:r>
          </a:p>
          <a:p>
            <a:r>
              <a:rPr lang="en-IN" sz="2000" b="1" u="sng" dirty="0">
                <a:latin typeface="Times New Roman" panose="02020603050405020304" pitchFamily="18" charset="0"/>
                <a:cs typeface="Times New Roman" panose="02020603050405020304" pitchFamily="18" charset="0"/>
              </a:rPr>
              <a:t>With</a:t>
            </a:r>
            <a:r>
              <a:rPr lang="en-US" sz="2000" b="1" u="sng" dirty="0">
                <a:latin typeface="Times New Roman" panose="02020603050405020304" pitchFamily="18" charset="0"/>
                <a:cs typeface="Times New Roman" panose="02020603050405020304" pitchFamily="18" charset="0"/>
              </a:rPr>
              <a:t> validation</a:t>
            </a:r>
            <a:endParaRPr lang="en-IN" sz="20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9591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3" name="Picture 2">
            <a:extLst>
              <a:ext uri="{FF2B5EF4-FFF2-40B4-BE49-F238E27FC236}">
                <a16:creationId xmlns:a16="http://schemas.microsoft.com/office/drawing/2014/main" id="{A2B2E17B-AF85-B517-370C-D781C18557D0}"/>
              </a:ext>
            </a:extLst>
          </p:cNvPr>
          <p:cNvPicPr>
            <a:picLocks noChangeAspect="1"/>
          </p:cNvPicPr>
          <p:nvPr/>
        </p:nvPicPr>
        <p:blipFill>
          <a:blip r:embed="rId3"/>
          <a:stretch>
            <a:fillRect/>
          </a:stretch>
        </p:blipFill>
        <p:spPr>
          <a:xfrm>
            <a:off x="327103" y="154472"/>
            <a:ext cx="7999141" cy="4373638"/>
          </a:xfrm>
          <a:prstGeom prst="rect">
            <a:avLst/>
          </a:prstGeom>
        </p:spPr>
      </p:pic>
      <p:sp>
        <p:nvSpPr>
          <p:cNvPr id="4" name="TextBox 3">
            <a:extLst>
              <a:ext uri="{FF2B5EF4-FFF2-40B4-BE49-F238E27FC236}">
                <a16:creationId xmlns:a16="http://schemas.microsoft.com/office/drawing/2014/main" id="{D51D182F-B7FA-D92F-13A1-ED06BA137E02}"/>
              </a:ext>
            </a:extLst>
          </p:cNvPr>
          <p:cNvSpPr txBox="1"/>
          <p:nvPr/>
        </p:nvSpPr>
        <p:spPr>
          <a:xfrm>
            <a:off x="1711286" y="4698380"/>
            <a:ext cx="5797201" cy="369332"/>
          </a:xfrm>
          <a:prstGeom prst="rect">
            <a:avLst/>
          </a:prstGeom>
          <a:noFill/>
        </p:spPr>
        <p:txBody>
          <a:bodyPr wrap="square" rtlCol="0">
            <a:spAutoFit/>
          </a:bodyPr>
          <a:lstStyle/>
          <a:p>
            <a:pPr marL="285750" indent="-285750">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User cannot add product to cart than quantity available</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pic>
        <p:nvPicPr>
          <p:cNvPr id="3" name="Picture 2">
            <a:extLst>
              <a:ext uri="{FF2B5EF4-FFF2-40B4-BE49-F238E27FC236}">
                <a16:creationId xmlns:a16="http://schemas.microsoft.com/office/drawing/2014/main" id="{849D516F-09C1-5651-FB1C-501FFC31114C}"/>
              </a:ext>
            </a:extLst>
          </p:cNvPr>
          <p:cNvPicPr>
            <a:picLocks noChangeAspect="1"/>
          </p:cNvPicPr>
          <p:nvPr/>
        </p:nvPicPr>
        <p:blipFill>
          <a:blip r:embed="rId3"/>
          <a:stretch>
            <a:fillRect/>
          </a:stretch>
        </p:blipFill>
        <p:spPr>
          <a:xfrm>
            <a:off x="468351" y="401082"/>
            <a:ext cx="8341112" cy="4379074"/>
          </a:xfrm>
          <a:prstGeom prst="rect">
            <a:avLst/>
          </a:prstGeom>
        </p:spPr>
      </p:pic>
    </p:spTree>
    <p:extLst>
      <p:ext uri="{BB962C8B-B14F-4D97-AF65-F5344CB8AC3E}">
        <p14:creationId xmlns:p14="http://schemas.microsoft.com/office/powerpoint/2010/main" val="628391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2" name="TextBox 1">
            <a:extLst>
              <a:ext uri="{FF2B5EF4-FFF2-40B4-BE49-F238E27FC236}">
                <a16:creationId xmlns:a16="http://schemas.microsoft.com/office/drawing/2014/main" id="{B11B1BD6-9F18-8954-D1C8-60BFEFF7661E}"/>
              </a:ext>
            </a:extLst>
          </p:cNvPr>
          <p:cNvSpPr txBox="1"/>
          <p:nvPr/>
        </p:nvSpPr>
        <p:spPr>
          <a:xfrm>
            <a:off x="831882" y="170985"/>
            <a:ext cx="5135508"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Cart Page</a:t>
            </a:r>
            <a:endParaRPr lang="en-IN" sz="2800"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5F37E08-7454-B3E4-8FE9-70377D8C642E}"/>
              </a:ext>
            </a:extLst>
          </p:cNvPr>
          <p:cNvPicPr>
            <a:picLocks noChangeAspect="1"/>
          </p:cNvPicPr>
          <p:nvPr/>
        </p:nvPicPr>
        <p:blipFill>
          <a:blip r:embed="rId3"/>
          <a:stretch>
            <a:fillRect/>
          </a:stretch>
        </p:blipFill>
        <p:spPr>
          <a:xfrm>
            <a:off x="148683" y="833089"/>
            <a:ext cx="8668216" cy="3961935"/>
          </a:xfrm>
          <a:prstGeom prst="rect">
            <a:avLst/>
          </a:prstGeom>
        </p:spPr>
      </p:pic>
    </p:spTree>
    <p:extLst>
      <p:ext uri="{BB962C8B-B14F-4D97-AF65-F5344CB8AC3E}">
        <p14:creationId xmlns:p14="http://schemas.microsoft.com/office/powerpoint/2010/main" val="3350461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pic>
        <p:nvPicPr>
          <p:cNvPr id="3" name="Picture 2">
            <a:extLst>
              <a:ext uri="{FF2B5EF4-FFF2-40B4-BE49-F238E27FC236}">
                <a16:creationId xmlns:a16="http://schemas.microsoft.com/office/drawing/2014/main" id="{5B2FD323-B6C3-3C8D-C0F3-FCEE6501426E}"/>
              </a:ext>
            </a:extLst>
          </p:cNvPr>
          <p:cNvPicPr>
            <a:picLocks noChangeAspect="1"/>
          </p:cNvPicPr>
          <p:nvPr/>
        </p:nvPicPr>
        <p:blipFill>
          <a:blip r:embed="rId3"/>
          <a:stretch>
            <a:fillRect/>
          </a:stretch>
        </p:blipFill>
        <p:spPr>
          <a:xfrm>
            <a:off x="341971" y="368347"/>
            <a:ext cx="8289074" cy="4406806"/>
          </a:xfrm>
          <a:prstGeom prst="rect">
            <a:avLst/>
          </a:prstGeom>
        </p:spPr>
      </p:pic>
    </p:spTree>
    <p:extLst>
      <p:ext uri="{BB962C8B-B14F-4D97-AF65-F5344CB8AC3E}">
        <p14:creationId xmlns:p14="http://schemas.microsoft.com/office/powerpoint/2010/main" val="1062574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pic>
        <p:nvPicPr>
          <p:cNvPr id="3" name="Picture 2">
            <a:extLst>
              <a:ext uri="{FF2B5EF4-FFF2-40B4-BE49-F238E27FC236}">
                <a16:creationId xmlns:a16="http://schemas.microsoft.com/office/drawing/2014/main" id="{F3719154-B8F3-2B44-FEF2-D9B4AC68A64F}"/>
              </a:ext>
            </a:extLst>
          </p:cNvPr>
          <p:cNvPicPr>
            <a:picLocks noChangeAspect="1"/>
          </p:cNvPicPr>
          <p:nvPr/>
        </p:nvPicPr>
        <p:blipFill>
          <a:blip r:embed="rId3"/>
          <a:stretch>
            <a:fillRect/>
          </a:stretch>
        </p:blipFill>
        <p:spPr>
          <a:xfrm>
            <a:off x="104078" y="118481"/>
            <a:ext cx="7961971" cy="4906537"/>
          </a:xfrm>
          <a:prstGeom prst="rect">
            <a:avLst/>
          </a:prstGeom>
        </p:spPr>
      </p:pic>
      <p:sp>
        <p:nvSpPr>
          <p:cNvPr id="4" name="TextBox 3">
            <a:extLst>
              <a:ext uri="{FF2B5EF4-FFF2-40B4-BE49-F238E27FC236}">
                <a16:creationId xmlns:a16="http://schemas.microsoft.com/office/drawing/2014/main" id="{F2754DA8-C02B-FCB9-F3EE-6D2EAABA138F}"/>
              </a:ext>
            </a:extLst>
          </p:cNvPr>
          <p:cNvSpPr txBox="1"/>
          <p:nvPr/>
        </p:nvSpPr>
        <p:spPr>
          <a:xfrm>
            <a:off x="6846849" y="735981"/>
            <a:ext cx="2193073" cy="584775"/>
          </a:xfrm>
          <a:prstGeom prst="rect">
            <a:avLst/>
          </a:prstGeom>
          <a:noFill/>
        </p:spPr>
        <p:txBody>
          <a:bodyPr wrap="square" rtlCol="0">
            <a:spAutoFit/>
          </a:bodyPr>
          <a:lstStyle/>
          <a:p>
            <a:r>
              <a:rPr lang="en-US" sz="3200" b="1" u="sng" dirty="0">
                <a:latin typeface="Times New Roman" panose="02020603050405020304" pitchFamily="18" charset="0"/>
                <a:cs typeface="Times New Roman" panose="02020603050405020304" pitchFamily="18" charset="0"/>
              </a:rPr>
              <a:t>Order page</a:t>
            </a:r>
            <a:endParaRPr lang="en-IN"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3349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5" name="TextBox 4">
            <a:extLst>
              <a:ext uri="{FF2B5EF4-FFF2-40B4-BE49-F238E27FC236}">
                <a16:creationId xmlns:a16="http://schemas.microsoft.com/office/drawing/2014/main" id="{D620EE96-4952-F338-2287-446E959220B4}"/>
              </a:ext>
            </a:extLst>
          </p:cNvPr>
          <p:cNvSpPr txBox="1"/>
          <p:nvPr/>
        </p:nvSpPr>
        <p:spPr>
          <a:xfrm>
            <a:off x="1404311" y="214661"/>
            <a:ext cx="5135508"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Profile Page: (Retailer)</a:t>
            </a:r>
            <a:endParaRPr lang="en-IN" sz="2800"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9F6A214-4300-D7BF-B84D-C87F547DD5C1}"/>
              </a:ext>
            </a:extLst>
          </p:cNvPr>
          <p:cNvPicPr>
            <a:picLocks noChangeAspect="1"/>
          </p:cNvPicPr>
          <p:nvPr/>
        </p:nvPicPr>
        <p:blipFill>
          <a:blip r:embed="rId3"/>
          <a:stretch>
            <a:fillRect/>
          </a:stretch>
        </p:blipFill>
        <p:spPr>
          <a:xfrm>
            <a:off x="423746" y="1011495"/>
            <a:ext cx="8006576" cy="3917344"/>
          </a:xfrm>
          <a:prstGeom prst="rect">
            <a:avLst/>
          </a:prstGeom>
        </p:spPr>
      </p:pic>
    </p:spTree>
    <p:extLst>
      <p:ext uri="{BB962C8B-B14F-4D97-AF65-F5344CB8AC3E}">
        <p14:creationId xmlns:p14="http://schemas.microsoft.com/office/powerpoint/2010/main" val="295886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8" name="TextBox 7">
            <a:extLst>
              <a:ext uri="{FF2B5EF4-FFF2-40B4-BE49-F238E27FC236}">
                <a16:creationId xmlns:a16="http://schemas.microsoft.com/office/drawing/2014/main" id="{1466466E-B5ED-630C-CEEA-B0FD15B6C72B}"/>
              </a:ext>
            </a:extLst>
          </p:cNvPr>
          <p:cNvSpPr txBox="1"/>
          <p:nvPr/>
        </p:nvSpPr>
        <p:spPr>
          <a:xfrm>
            <a:off x="1404311" y="214661"/>
            <a:ext cx="5135508"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Profile Page Edit: (Retailer)</a:t>
            </a:r>
            <a:endParaRPr lang="en-IN" sz="2800" b="1" u="sng"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D0A8C0D1-F035-35D8-3749-4568F550C88C}"/>
              </a:ext>
            </a:extLst>
          </p:cNvPr>
          <p:cNvPicPr>
            <a:picLocks noChangeAspect="1"/>
          </p:cNvPicPr>
          <p:nvPr/>
        </p:nvPicPr>
        <p:blipFill>
          <a:blip r:embed="rId3"/>
          <a:stretch>
            <a:fillRect/>
          </a:stretch>
        </p:blipFill>
        <p:spPr>
          <a:xfrm>
            <a:off x="315950" y="879130"/>
            <a:ext cx="8530683" cy="4049709"/>
          </a:xfrm>
          <a:prstGeom prst="rect">
            <a:avLst/>
          </a:prstGeom>
        </p:spPr>
      </p:pic>
    </p:spTree>
    <p:extLst>
      <p:ext uri="{BB962C8B-B14F-4D97-AF65-F5344CB8AC3E}">
        <p14:creationId xmlns:p14="http://schemas.microsoft.com/office/powerpoint/2010/main" val="754831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3" name="TextBox 2">
            <a:extLst>
              <a:ext uri="{FF2B5EF4-FFF2-40B4-BE49-F238E27FC236}">
                <a16:creationId xmlns:a16="http://schemas.microsoft.com/office/drawing/2014/main" id="{DDE5382C-2895-12E4-5193-4C8467D86582}"/>
              </a:ext>
            </a:extLst>
          </p:cNvPr>
          <p:cNvSpPr txBox="1"/>
          <p:nvPr/>
        </p:nvSpPr>
        <p:spPr>
          <a:xfrm>
            <a:off x="2802674" y="89210"/>
            <a:ext cx="3449444" cy="584775"/>
          </a:xfrm>
          <a:prstGeom prst="rect">
            <a:avLst/>
          </a:prstGeom>
          <a:no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Acknowledgement</a:t>
            </a:r>
            <a:endParaRPr lang="en-IN"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506EFDC-6F9F-DBA3-01FE-74000ACD5A19}"/>
              </a:ext>
            </a:extLst>
          </p:cNvPr>
          <p:cNvSpPr txBox="1"/>
          <p:nvPr/>
        </p:nvSpPr>
        <p:spPr>
          <a:xfrm>
            <a:off x="196770" y="936703"/>
            <a:ext cx="8705619" cy="3491918"/>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Farm2Store is a web-based platform designed to connect farmers directly with retailers, eliminating the middlemen and ensuring better pricing and transparency for both parties. The platform enables farmers to list their products, while retailers can browse, purchase, and track orders.</a:t>
            </a:r>
          </a:p>
          <a:p>
            <a:pPr>
              <a:lnSpc>
                <a:spcPct val="107000"/>
              </a:lnSpc>
              <a:spcAft>
                <a:spcPts val="8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107000"/>
              </a:lnSpc>
              <a:spcAft>
                <a:spcPts val="800"/>
              </a:spcAft>
            </a:pPr>
            <a:r>
              <a:rPr lang="en-IN"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IN" sz="1800" b="1" u="sng" dirty="0">
                <a:effectLst/>
                <a:latin typeface="Times New Roman" panose="02020603050405020304" pitchFamily="18" charset="0"/>
                <a:ea typeface="Times New Roman" panose="02020603050405020304" pitchFamily="18" charset="0"/>
                <a:cs typeface="Times New Roman" panose="02020603050405020304" pitchFamily="18" charset="0"/>
              </a:rPr>
              <a:t>Objectives</a:t>
            </a:r>
            <a:endParaRPr lang="en-IN" sz="1800" b="1" u="sng"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Wingdings" panose="05000000000000000000" pitchFamily="2" charset="2"/>
              <a:buChar char=""/>
              <a:tabLst>
                <a:tab pos="457200" algn="l"/>
              </a:tabLs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Empower farmers to sell their produce online.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Wingdings" panose="05000000000000000000" pitchFamily="2" charset="2"/>
              <a:buChar char=""/>
              <a:tabLst>
                <a:tab pos="457200" algn="l"/>
              </a:tabLs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Provide retailers with a reliable and fresh source of farm products.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Wingdings" panose="05000000000000000000" pitchFamily="2" charset="2"/>
              <a:buChar char=""/>
              <a:tabLst>
                <a:tab pos="457200" algn="l"/>
              </a:tabLs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Ensure transparency in pricing and transaction history.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Wingdings" panose="05000000000000000000" pitchFamily="2" charset="2"/>
              <a:buChar char=""/>
              <a:tabLst>
                <a:tab pos="457200" algn="l"/>
              </a:tabLs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Provide an admin panel for effective system management.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45074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2" name="TextBox 1">
            <a:extLst>
              <a:ext uri="{FF2B5EF4-FFF2-40B4-BE49-F238E27FC236}">
                <a16:creationId xmlns:a16="http://schemas.microsoft.com/office/drawing/2014/main" id="{89B1D64A-A38F-0C09-E053-00FC87A0303D}"/>
              </a:ext>
            </a:extLst>
          </p:cNvPr>
          <p:cNvSpPr txBox="1"/>
          <p:nvPr/>
        </p:nvSpPr>
        <p:spPr>
          <a:xfrm>
            <a:off x="1404311" y="214661"/>
            <a:ext cx="5135508"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Profile Page Edit: (Retailer)</a:t>
            </a:r>
            <a:endParaRPr lang="en-IN" sz="2800"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55E5DFC-BF71-CF52-75C1-4DFD2420D947}"/>
              </a:ext>
            </a:extLst>
          </p:cNvPr>
          <p:cNvPicPr>
            <a:picLocks noChangeAspect="1"/>
          </p:cNvPicPr>
          <p:nvPr/>
        </p:nvPicPr>
        <p:blipFill>
          <a:blip r:embed="rId3"/>
          <a:stretch>
            <a:fillRect/>
          </a:stretch>
        </p:blipFill>
        <p:spPr>
          <a:xfrm>
            <a:off x="453483" y="802887"/>
            <a:ext cx="8259338" cy="4230029"/>
          </a:xfrm>
          <a:prstGeom prst="rect">
            <a:avLst/>
          </a:prstGeom>
        </p:spPr>
      </p:pic>
    </p:spTree>
    <p:extLst>
      <p:ext uri="{BB962C8B-B14F-4D97-AF65-F5344CB8AC3E}">
        <p14:creationId xmlns:p14="http://schemas.microsoft.com/office/powerpoint/2010/main" val="618069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2" name="Rectangle 1">
            <a:extLst>
              <a:ext uri="{FF2B5EF4-FFF2-40B4-BE49-F238E27FC236}">
                <a16:creationId xmlns:a16="http://schemas.microsoft.com/office/drawing/2014/main" id="{6AD5E1A1-8DCB-EB72-E431-289D63487877}"/>
              </a:ext>
            </a:extLst>
          </p:cNvPr>
          <p:cNvSpPr/>
          <p:nvPr/>
        </p:nvSpPr>
        <p:spPr>
          <a:xfrm>
            <a:off x="643362" y="1484531"/>
            <a:ext cx="8132354" cy="1323439"/>
          </a:xfrm>
          <a:prstGeom prst="rect">
            <a:avLst/>
          </a:prstGeom>
          <a:noFill/>
        </p:spPr>
        <p:txBody>
          <a:bodyPr wrap="none" lIns="91440" tIns="45720" rIns="91440" bIns="45720">
            <a:spAutoFit/>
          </a:bodyPr>
          <a:lstStyle/>
          <a:p>
            <a:pPr algn="ctr"/>
            <a:r>
              <a:rPr lang="en-US" sz="8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Retailer Dashboard</a:t>
            </a:r>
            <a:endParaRPr lang="en-IN"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567618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7" name="Picture 6">
            <a:extLst>
              <a:ext uri="{FF2B5EF4-FFF2-40B4-BE49-F238E27FC236}">
                <a16:creationId xmlns:a16="http://schemas.microsoft.com/office/drawing/2014/main" id="{D2D07044-190C-1911-FE2D-48708C28ABE7}"/>
              </a:ext>
            </a:extLst>
          </p:cNvPr>
          <p:cNvPicPr>
            <a:picLocks noChangeAspect="1"/>
          </p:cNvPicPr>
          <p:nvPr/>
        </p:nvPicPr>
        <p:blipFill>
          <a:blip r:embed="rId3"/>
          <a:stretch>
            <a:fillRect/>
          </a:stretch>
        </p:blipFill>
        <p:spPr>
          <a:xfrm>
            <a:off x="500062" y="216403"/>
            <a:ext cx="8143875" cy="4695825"/>
          </a:xfrm>
          <a:prstGeom prst="rect">
            <a:avLst/>
          </a:prstGeom>
        </p:spPr>
      </p:pic>
      <p:sp>
        <p:nvSpPr>
          <p:cNvPr id="12" name="TextBox 11">
            <a:extLst>
              <a:ext uri="{FF2B5EF4-FFF2-40B4-BE49-F238E27FC236}">
                <a16:creationId xmlns:a16="http://schemas.microsoft.com/office/drawing/2014/main" id="{4DF45180-CDA9-4B81-FFE5-832DEA8F2B8D}"/>
              </a:ext>
            </a:extLst>
          </p:cNvPr>
          <p:cNvSpPr txBox="1"/>
          <p:nvPr/>
        </p:nvSpPr>
        <p:spPr>
          <a:xfrm>
            <a:off x="6973230" y="810321"/>
            <a:ext cx="2312019" cy="954107"/>
          </a:xfrm>
          <a:prstGeom prst="rect">
            <a:avLst/>
          </a:prstGeom>
          <a:noFill/>
        </p:spPr>
        <p:txBody>
          <a:bodyPr wrap="square" rtlCol="0">
            <a:spAutoFit/>
          </a:bodyPr>
          <a:lstStyle/>
          <a:p>
            <a:r>
              <a:rPr lang="en-US" sz="2800" b="1" dirty="0"/>
              <a:t>Retailer Dashboard</a:t>
            </a:r>
            <a:endParaRPr lang="en-IN" sz="2800"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pic>
        <p:nvPicPr>
          <p:cNvPr id="3" name="Picture 2">
            <a:extLst>
              <a:ext uri="{FF2B5EF4-FFF2-40B4-BE49-F238E27FC236}">
                <a16:creationId xmlns:a16="http://schemas.microsoft.com/office/drawing/2014/main" id="{814C9851-0135-C75B-5CB6-56E06D481420}"/>
              </a:ext>
            </a:extLst>
          </p:cNvPr>
          <p:cNvPicPr>
            <a:picLocks noChangeAspect="1"/>
          </p:cNvPicPr>
          <p:nvPr/>
        </p:nvPicPr>
        <p:blipFill>
          <a:blip r:embed="rId3"/>
          <a:stretch>
            <a:fillRect/>
          </a:stretch>
        </p:blipFill>
        <p:spPr>
          <a:xfrm>
            <a:off x="374126" y="156117"/>
            <a:ext cx="8395747" cy="4809894"/>
          </a:xfrm>
          <a:prstGeom prst="rect">
            <a:avLst/>
          </a:prstGeom>
        </p:spPr>
      </p:pic>
      <p:sp>
        <p:nvSpPr>
          <p:cNvPr id="4" name="TextBox 3">
            <a:extLst>
              <a:ext uri="{FF2B5EF4-FFF2-40B4-BE49-F238E27FC236}">
                <a16:creationId xmlns:a16="http://schemas.microsoft.com/office/drawing/2014/main" id="{12A5F80A-1AA7-9DA4-199D-D76CBE163F50}"/>
              </a:ext>
            </a:extLst>
          </p:cNvPr>
          <p:cNvSpPr txBox="1"/>
          <p:nvPr/>
        </p:nvSpPr>
        <p:spPr>
          <a:xfrm>
            <a:off x="6973230" y="594730"/>
            <a:ext cx="2312019" cy="954107"/>
          </a:xfrm>
          <a:prstGeom prst="rect">
            <a:avLst/>
          </a:prstGeom>
          <a:noFill/>
        </p:spPr>
        <p:txBody>
          <a:bodyPr wrap="square" rtlCol="0">
            <a:spAutoFit/>
          </a:bodyPr>
          <a:lstStyle/>
          <a:p>
            <a:r>
              <a:rPr lang="en-US" sz="2800" b="1" dirty="0"/>
              <a:t>Retailer Dashboard</a:t>
            </a:r>
            <a:endParaRPr lang="en-IN" sz="2800"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pic>
        <p:nvPicPr>
          <p:cNvPr id="3" name="Picture 2">
            <a:extLst>
              <a:ext uri="{FF2B5EF4-FFF2-40B4-BE49-F238E27FC236}">
                <a16:creationId xmlns:a16="http://schemas.microsoft.com/office/drawing/2014/main" id="{0DF585D0-CB6F-4500-BC53-801536AF2DC5}"/>
              </a:ext>
            </a:extLst>
          </p:cNvPr>
          <p:cNvPicPr>
            <a:picLocks noChangeAspect="1"/>
          </p:cNvPicPr>
          <p:nvPr/>
        </p:nvPicPr>
        <p:blipFill>
          <a:blip r:embed="rId3"/>
          <a:stretch>
            <a:fillRect/>
          </a:stretch>
        </p:blipFill>
        <p:spPr>
          <a:xfrm>
            <a:off x="156116" y="672443"/>
            <a:ext cx="8519533" cy="4378476"/>
          </a:xfrm>
          <a:prstGeom prst="rect">
            <a:avLst/>
          </a:prstGeom>
        </p:spPr>
      </p:pic>
      <p:sp>
        <p:nvSpPr>
          <p:cNvPr id="4" name="TextBox 3">
            <a:extLst>
              <a:ext uri="{FF2B5EF4-FFF2-40B4-BE49-F238E27FC236}">
                <a16:creationId xmlns:a16="http://schemas.microsoft.com/office/drawing/2014/main" id="{2922B26B-6230-7B29-3778-8ABD257C6119}"/>
              </a:ext>
            </a:extLst>
          </p:cNvPr>
          <p:cNvSpPr txBox="1"/>
          <p:nvPr/>
        </p:nvSpPr>
        <p:spPr>
          <a:xfrm>
            <a:off x="899533" y="92581"/>
            <a:ext cx="3873188" cy="954107"/>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Retailer Dashboard</a:t>
            </a:r>
          </a:p>
          <a:p>
            <a:endParaRPr lang="en-US" sz="28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4347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pic>
        <p:nvPicPr>
          <p:cNvPr id="3" name="Picture 2">
            <a:extLst>
              <a:ext uri="{FF2B5EF4-FFF2-40B4-BE49-F238E27FC236}">
                <a16:creationId xmlns:a16="http://schemas.microsoft.com/office/drawing/2014/main" id="{63EDEDD0-C204-C38E-7054-18C043DB5AAE}"/>
              </a:ext>
            </a:extLst>
          </p:cNvPr>
          <p:cNvPicPr>
            <a:picLocks noChangeAspect="1"/>
          </p:cNvPicPr>
          <p:nvPr/>
        </p:nvPicPr>
        <p:blipFill>
          <a:blip r:embed="rId3"/>
          <a:stretch>
            <a:fillRect/>
          </a:stretch>
        </p:blipFill>
        <p:spPr>
          <a:xfrm>
            <a:off x="308783" y="118946"/>
            <a:ext cx="8526433" cy="4676078"/>
          </a:xfrm>
          <a:prstGeom prst="rect">
            <a:avLst/>
          </a:prstGeom>
        </p:spPr>
      </p:pic>
      <p:sp>
        <p:nvSpPr>
          <p:cNvPr id="6" name="TextBox 5">
            <a:extLst>
              <a:ext uri="{FF2B5EF4-FFF2-40B4-BE49-F238E27FC236}">
                <a16:creationId xmlns:a16="http://schemas.microsoft.com/office/drawing/2014/main" id="{15C9D4A7-A2C7-54E7-48AE-7EE6C6D9390F}"/>
              </a:ext>
            </a:extLst>
          </p:cNvPr>
          <p:cNvSpPr txBox="1"/>
          <p:nvPr/>
        </p:nvSpPr>
        <p:spPr>
          <a:xfrm>
            <a:off x="6973230" y="594730"/>
            <a:ext cx="2312019" cy="954107"/>
          </a:xfrm>
          <a:prstGeom prst="rect">
            <a:avLst/>
          </a:prstGeom>
          <a:noFill/>
        </p:spPr>
        <p:txBody>
          <a:bodyPr wrap="square" rtlCol="0">
            <a:spAutoFit/>
          </a:bodyPr>
          <a:lstStyle/>
          <a:p>
            <a:r>
              <a:rPr lang="en-US" sz="2800" b="1" dirty="0"/>
              <a:t>Retailer Dashboard</a:t>
            </a:r>
            <a:endParaRPr lang="en-IN" sz="2800"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pic>
        <p:nvPicPr>
          <p:cNvPr id="3" name="Picture 2">
            <a:extLst>
              <a:ext uri="{FF2B5EF4-FFF2-40B4-BE49-F238E27FC236}">
                <a16:creationId xmlns:a16="http://schemas.microsoft.com/office/drawing/2014/main" id="{348B2997-5306-B928-BA34-BB74E4284B3A}"/>
              </a:ext>
            </a:extLst>
          </p:cNvPr>
          <p:cNvPicPr>
            <a:picLocks noChangeAspect="1"/>
          </p:cNvPicPr>
          <p:nvPr/>
        </p:nvPicPr>
        <p:blipFill>
          <a:blip r:embed="rId3"/>
          <a:stretch>
            <a:fillRect/>
          </a:stretch>
        </p:blipFill>
        <p:spPr>
          <a:xfrm>
            <a:off x="364273" y="642371"/>
            <a:ext cx="8378284" cy="4264166"/>
          </a:xfrm>
          <a:prstGeom prst="rect">
            <a:avLst/>
          </a:prstGeom>
        </p:spPr>
      </p:pic>
      <p:sp>
        <p:nvSpPr>
          <p:cNvPr id="4" name="TextBox 3">
            <a:extLst>
              <a:ext uri="{FF2B5EF4-FFF2-40B4-BE49-F238E27FC236}">
                <a16:creationId xmlns:a16="http://schemas.microsoft.com/office/drawing/2014/main" id="{D135A746-2C16-5E00-D022-FA8FF82B5E0A}"/>
              </a:ext>
            </a:extLst>
          </p:cNvPr>
          <p:cNvSpPr txBox="1"/>
          <p:nvPr/>
        </p:nvSpPr>
        <p:spPr>
          <a:xfrm>
            <a:off x="1152293" y="178420"/>
            <a:ext cx="4973444" cy="307777"/>
          </a:xfrm>
          <a:prstGeom prst="rect">
            <a:avLst/>
          </a:prstGeom>
          <a:noFill/>
        </p:spPr>
        <p:txBody>
          <a:bodyPr wrap="square" rtlCol="0">
            <a:spAutoFit/>
          </a:bodyPr>
          <a:lstStyle/>
          <a:p>
            <a:pPr marL="285750" indent="-285750">
              <a:buFont typeface="Wingdings" panose="05000000000000000000" pitchFamily="2" charset="2"/>
              <a:buChar char="v"/>
            </a:pPr>
            <a:r>
              <a:rPr lang="en-US" b="1" dirty="0"/>
              <a:t>Retailer Provide Feedback to farmer</a:t>
            </a:r>
            <a:endParaRPr lang="en-IN" b="1" dirty="0"/>
          </a:p>
        </p:txBody>
      </p:sp>
    </p:spTree>
    <p:extLst>
      <p:ext uri="{BB962C8B-B14F-4D97-AF65-F5344CB8AC3E}">
        <p14:creationId xmlns:p14="http://schemas.microsoft.com/office/powerpoint/2010/main" val="407473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pic>
        <p:nvPicPr>
          <p:cNvPr id="3" name="Picture 2">
            <a:extLst>
              <a:ext uri="{FF2B5EF4-FFF2-40B4-BE49-F238E27FC236}">
                <a16:creationId xmlns:a16="http://schemas.microsoft.com/office/drawing/2014/main" id="{859FF0FE-F22F-3634-BD21-95CA680EED7A}"/>
              </a:ext>
            </a:extLst>
          </p:cNvPr>
          <p:cNvPicPr>
            <a:picLocks noChangeAspect="1"/>
          </p:cNvPicPr>
          <p:nvPr/>
        </p:nvPicPr>
        <p:blipFill>
          <a:blip r:embed="rId3"/>
          <a:stretch>
            <a:fillRect/>
          </a:stretch>
        </p:blipFill>
        <p:spPr>
          <a:xfrm>
            <a:off x="386576" y="713678"/>
            <a:ext cx="8370848" cy="3880624"/>
          </a:xfrm>
          <a:prstGeom prst="rect">
            <a:avLst/>
          </a:prstGeom>
        </p:spPr>
      </p:pic>
      <p:sp>
        <p:nvSpPr>
          <p:cNvPr id="4" name="TextBox 3">
            <a:extLst>
              <a:ext uri="{FF2B5EF4-FFF2-40B4-BE49-F238E27FC236}">
                <a16:creationId xmlns:a16="http://schemas.microsoft.com/office/drawing/2014/main" id="{99981FEF-27E0-5586-3897-030D6955D693}"/>
              </a:ext>
            </a:extLst>
          </p:cNvPr>
          <p:cNvSpPr txBox="1"/>
          <p:nvPr/>
        </p:nvSpPr>
        <p:spPr>
          <a:xfrm>
            <a:off x="1152293" y="178420"/>
            <a:ext cx="4973444" cy="307777"/>
          </a:xfrm>
          <a:prstGeom prst="rect">
            <a:avLst/>
          </a:prstGeom>
          <a:noFill/>
        </p:spPr>
        <p:txBody>
          <a:bodyPr wrap="square" rtlCol="0">
            <a:spAutoFit/>
          </a:bodyPr>
          <a:lstStyle/>
          <a:p>
            <a:pPr marL="285750" indent="-285750">
              <a:buFont typeface="Wingdings" panose="05000000000000000000" pitchFamily="2" charset="2"/>
              <a:buChar char="v"/>
            </a:pPr>
            <a:r>
              <a:rPr lang="en-US" b="1" dirty="0"/>
              <a:t>Retailer Provide Feedback to farmer</a:t>
            </a:r>
            <a:endParaRPr lang="en-IN" b="1" dirty="0"/>
          </a:p>
        </p:txBody>
      </p:sp>
    </p:spTree>
    <p:extLst>
      <p:ext uri="{BB962C8B-B14F-4D97-AF65-F5344CB8AC3E}">
        <p14:creationId xmlns:p14="http://schemas.microsoft.com/office/powerpoint/2010/main" val="1262216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2" name="Rectangle 1">
            <a:extLst>
              <a:ext uri="{FF2B5EF4-FFF2-40B4-BE49-F238E27FC236}">
                <a16:creationId xmlns:a16="http://schemas.microsoft.com/office/drawing/2014/main" id="{6AD5E1A1-8DCB-EB72-E431-289D63487877}"/>
              </a:ext>
            </a:extLst>
          </p:cNvPr>
          <p:cNvSpPr/>
          <p:nvPr/>
        </p:nvSpPr>
        <p:spPr>
          <a:xfrm>
            <a:off x="786026" y="1484531"/>
            <a:ext cx="7847020" cy="1323439"/>
          </a:xfrm>
          <a:prstGeom prst="rect">
            <a:avLst/>
          </a:prstGeom>
          <a:noFill/>
        </p:spPr>
        <p:txBody>
          <a:bodyPr wrap="none" lIns="91440" tIns="45720" rIns="91440" bIns="45720">
            <a:spAutoFit/>
          </a:bodyPr>
          <a:lstStyle/>
          <a:p>
            <a:pPr algn="ctr"/>
            <a:r>
              <a:rPr lang="en-US" sz="8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Farmer Dashboard</a:t>
            </a:r>
            <a:endParaRPr lang="en-IN"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pic>
        <p:nvPicPr>
          <p:cNvPr id="3" name="Picture 2">
            <a:extLst>
              <a:ext uri="{FF2B5EF4-FFF2-40B4-BE49-F238E27FC236}">
                <a16:creationId xmlns:a16="http://schemas.microsoft.com/office/drawing/2014/main" id="{42219E41-346F-75B8-555F-46D916E4E7DA}"/>
              </a:ext>
            </a:extLst>
          </p:cNvPr>
          <p:cNvPicPr>
            <a:picLocks noChangeAspect="1"/>
          </p:cNvPicPr>
          <p:nvPr/>
        </p:nvPicPr>
        <p:blipFill>
          <a:blip r:embed="rId3"/>
          <a:stretch>
            <a:fillRect/>
          </a:stretch>
        </p:blipFill>
        <p:spPr>
          <a:xfrm>
            <a:off x="194170" y="198120"/>
            <a:ext cx="6602870" cy="4716780"/>
          </a:xfrm>
          <a:prstGeom prst="rect">
            <a:avLst/>
          </a:prstGeom>
        </p:spPr>
      </p:pic>
      <p:sp>
        <p:nvSpPr>
          <p:cNvPr id="4" name="TextBox 3">
            <a:extLst>
              <a:ext uri="{FF2B5EF4-FFF2-40B4-BE49-F238E27FC236}">
                <a16:creationId xmlns:a16="http://schemas.microsoft.com/office/drawing/2014/main" id="{56A91869-10FD-A852-BDA6-353A395CA6E8}"/>
              </a:ext>
            </a:extLst>
          </p:cNvPr>
          <p:cNvSpPr txBox="1"/>
          <p:nvPr/>
        </p:nvSpPr>
        <p:spPr>
          <a:xfrm>
            <a:off x="6729390" y="830950"/>
            <a:ext cx="2312019" cy="954107"/>
          </a:xfrm>
          <a:prstGeom prst="rect">
            <a:avLst/>
          </a:prstGeom>
          <a:noFill/>
        </p:spPr>
        <p:txBody>
          <a:bodyPr wrap="square" rtlCol="0">
            <a:spAutoFit/>
          </a:bodyPr>
          <a:lstStyle/>
          <a:p>
            <a:r>
              <a:rPr lang="en-US" sz="2800" b="1" dirty="0"/>
              <a:t>Farmer Dashboard</a:t>
            </a:r>
            <a:endParaRPr lang="en-IN" sz="2800" b="1" dirty="0"/>
          </a:p>
        </p:txBody>
      </p:sp>
    </p:spTree>
    <p:extLst>
      <p:ext uri="{BB962C8B-B14F-4D97-AF65-F5344CB8AC3E}">
        <p14:creationId xmlns:p14="http://schemas.microsoft.com/office/powerpoint/2010/main" val="3182971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FCE3A-BB6C-9E0E-4BC6-2D3ECD301815}"/>
              </a:ext>
            </a:extLst>
          </p:cNvPr>
          <p:cNvSpPr>
            <a:spLocks noGrp="1"/>
          </p:cNvSpPr>
          <p:nvPr>
            <p:ph type="title"/>
          </p:nvPr>
        </p:nvSpPr>
        <p:spPr>
          <a:xfrm>
            <a:off x="3464311" y="145979"/>
            <a:ext cx="2862147" cy="572700"/>
          </a:xfrm>
        </p:spPr>
        <p:txBody>
          <a:bodyPr/>
          <a:lstStyle/>
          <a:p>
            <a:r>
              <a:rPr lang="en-US" u="sng" dirty="0">
                <a:latin typeface="Times New Roman" panose="02020603050405020304" pitchFamily="18" charset="0"/>
                <a:cs typeface="Times New Roman" panose="02020603050405020304" pitchFamily="18" charset="0"/>
              </a:rPr>
              <a:t>Introduction</a:t>
            </a:r>
            <a:endParaRPr lang="en-IN" u="sng" dirty="0">
              <a:latin typeface="Times New Roman" panose="02020603050405020304" pitchFamily="18" charset="0"/>
              <a:cs typeface="Times New Roman" panose="02020603050405020304" pitchFamily="18" charset="0"/>
            </a:endParaRPr>
          </a:p>
        </p:txBody>
      </p:sp>
      <p:sp>
        <p:nvSpPr>
          <p:cNvPr id="4" name="Subtitle 3">
            <a:extLst>
              <a:ext uri="{FF2B5EF4-FFF2-40B4-BE49-F238E27FC236}">
                <a16:creationId xmlns:a16="http://schemas.microsoft.com/office/drawing/2014/main" id="{EF61C33F-04DB-3C36-F774-E9682525F35B}"/>
              </a:ext>
            </a:extLst>
          </p:cNvPr>
          <p:cNvSpPr>
            <a:spLocks noGrp="1"/>
          </p:cNvSpPr>
          <p:nvPr>
            <p:ph type="subTitle" idx="1"/>
          </p:nvPr>
        </p:nvSpPr>
        <p:spPr>
          <a:xfrm>
            <a:off x="673196" y="897098"/>
            <a:ext cx="7757126" cy="3868189"/>
          </a:xfrm>
        </p:spPr>
        <p:txBody>
          <a:bodyPr/>
          <a:lstStyle/>
          <a:p>
            <a:pPr algn="just">
              <a:buFont typeface="Wingdings" panose="05000000000000000000" pitchFamily="2" charset="2"/>
              <a:buChar char="v"/>
            </a:pPr>
            <a:r>
              <a:rPr lang="en-IN" sz="18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Our innovative online platform is designed to directly connect farmers with shopkeepers and stores, cutting out the middlemen.</a:t>
            </a:r>
          </a:p>
          <a:p>
            <a:pPr algn="just">
              <a:buFont typeface="Wingdings" panose="05000000000000000000" pitchFamily="2" charset="2"/>
              <a:buChar char="v"/>
            </a:pPr>
            <a:endParaRPr lang="en-IN"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1800" b="0" dirty="0">
                <a:solidFill>
                  <a:schemeClr val="tx1"/>
                </a:solidFill>
                <a:latin typeface="Times New Roman" panose="02020603050405020304" pitchFamily="18" charset="0"/>
                <a:cs typeface="Times New Roman" panose="02020603050405020304" pitchFamily="18" charset="0"/>
              </a:rPr>
              <a:t>This platform aims to bridge the gap between farmers and shopkeepers, ensuring that fresh produce reaches consumers directly, enhancing the farm-to-store experience.</a:t>
            </a:r>
          </a:p>
          <a:p>
            <a:pPr algn="just">
              <a:buFont typeface="Wingdings" panose="05000000000000000000" pitchFamily="2" charset="2"/>
              <a:buChar char="v"/>
            </a:pPr>
            <a:endParaRPr lang="en-US" sz="1800"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1800" b="0" dirty="0">
                <a:solidFill>
                  <a:schemeClr val="tx1"/>
                </a:solidFill>
                <a:latin typeface="Times New Roman" panose="02020603050405020304" pitchFamily="18" charset="0"/>
                <a:cs typeface="Times New Roman" panose="02020603050405020304" pitchFamily="18" charset="0"/>
              </a:rPr>
              <a:t>Eliminating intermediaries fosters a more transparent supply chain, reducing market manipulation and pricing issues.</a:t>
            </a:r>
            <a:endParaRPr lang="en-IN" sz="1800" b="0" kern="0" cap="all" spc="100" dirty="0">
              <a:solidFill>
                <a:schemeClr val="tx1"/>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endParaRPr lang="en-US" sz="1800" b="0"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endParaRPr lang="en-IN" sz="18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endParaRPr lang="en-IN" sz="18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endParaRPr lang="en-IN"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endParaRPr lang="en-IN" sz="18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endParaRPr lang="en-IN"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lvl="1" algn="just">
              <a:buFont typeface="Wingdings" panose="05000000000000000000" pitchFamily="2" charset="2"/>
              <a:buChar char="v"/>
            </a:pPr>
            <a:endParaRPr lang="en-IN"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2025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pic>
        <p:nvPicPr>
          <p:cNvPr id="3" name="Picture 2">
            <a:extLst>
              <a:ext uri="{FF2B5EF4-FFF2-40B4-BE49-F238E27FC236}">
                <a16:creationId xmlns:a16="http://schemas.microsoft.com/office/drawing/2014/main" id="{587EFCB8-8AB5-86F8-4B18-AEB4334CDA7F}"/>
              </a:ext>
            </a:extLst>
          </p:cNvPr>
          <p:cNvPicPr>
            <a:picLocks noChangeAspect="1"/>
          </p:cNvPicPr>
          <p:nvPr/>
        </p:nvPicPr>
        <p:blipFill>
          <a:blip r:embed="rId3"/>
          <a:stretch>
            <a:fillRect/>
          </a:stretch>
        </p:blipFill>
        <p:spPr>
          <a:xfrm>
            <a:off x="2180861" y="144965"/>
            <a:ext cx="6834104" cy="4853569"/>
          </a:xfrm>
          <a:prstGeom prst="rect">
            <a:avLst/>
          </a:prstGeom>
        </p:spPr>
      </p:pic>
      <p:sp>
        <p:nvSpPr>
          <p:cNvPr id="4" name="TextBox 3">
            <a:extLst>
              <a:ext uri="{FF2B5EF4-FFF2-40B4-BE49-F238E27FC236}">
                <a16:creationId xmlns:a16="http://schemas.microsoft.com/office/drawing/2014/main" id="{EF72E9D8-68CF-7039-7415-93878F3E5707}"/>
              </a:ext>
            </a:extLst>
          </p:cNvPr>
          <p:cNvSpPr txBox="1"/>
          <p:nvPr/>
        </p:nvSpPr>
        <p:spPr>
          <a:xfrm>
            <a:off x="0" y="303126"/>
            <a:ext cx="2312019" cy="954107"/>
          </a:xfrm>
          <a:prstGeom prst="rect">
            <a:avLst/>
          </a:prstGeom>
          <a:noFill/>
        </p:spPr>
        <p:txBody>
          <a:bodyPr wrap="square" rtlCol="0">
            <a:spAutoFit/>
          </a:bodyPr>
          <a:lstStyle/>
          <a:p>
            <a:r>
              <a:rPr lang="en-US" sz="2800" b="1" dirty="0"/>
              <a:t>Farmer Dashboard</a:t>
            </a:r>
            <a:endParaRPr lang="en-IN" sz="2800" b="1" dirty="0"/>
          </a:p>
        </p:txBody>
      </p:sp>
    </p:spTree>
    <p:extLst>
      <p:ext uri="{BB962C8B-B14F-4D97-AF65-F5344CB8AC3E}">
        <p14:creationId xmlns:p14="http://schemas.microsoft.com/office/powerpoint/2010/main" val="1377913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pic>
        <p:nvPicPr>
          <p:cNvPr id="3" name="Picture 2">
            <a:extLst>
              <a:ext uri="{FF2B5EF4-FFF2-40B4-BE49-F238E27FC236}">
                <a16:creationId xmlns:a16="http://schemas.microsoft.com/office/drawing/2014/main" id="{1C0DDEC9-6F63-F7A3-918D-CD8B2E2FEB0B}"/>
              </a:ext>
            </a:extLst>
          </p:cNvPr>
          <p:cNvPicPr>
            <a:picLocks noChangeAspect="1"/>
          </p:cNvPicPr>
          <p:nvPr/>
        </p:nvPicPr>
        <p:blipFill>
          <a:blip r:embed="rId3"/>
          <a:stretch>
            <a:fillRect/>
          </a:stretch>
        </p:blipFill>
        <p:spPr>
          <a:xfrm>
            <a:off x="408632" y="233711"/>
            <a:ext cx="8326735" cy="4676077"/>
          </a:xfrm>
          <a:prstGeom prst="rect">
            <a:avLst/>
          </a:prstGeom>
        </p:spPr>
      </p:pic>
      <p:sp>
        <p:nvSpPr>
          <p:cNvPr id="4" name="TextBox 3">
            <a:extLst>
              <a:ext uri="{FF2B5EF4-FFF2-40B4-BE49-F238E27FC236}">
                <a16:creationId xmlns:a16="http://schemas.microsoft.com/office/drawing/2014/main" id="{E376B9E1-3471-BF3C-9C63-0DE611D1F8A4}"/>
              </a:ext>
            </a:extLst>
          </p:cNvPr>
          <p:cNvSpPr txBox="1"/>
          <p:nvPr/>
        </p:nvSpPr>
        <p:spPr>
          <a:xfrm>
            <a:off x="0" y="659964"/>
            <a:ext cx="2312019" cy="954107"/>
          </a:xfrm>
          <a:prstGeom prst="rect">
            <a:avLst/>
          </a:prstGeom>
          <a:noFill/>
        </p:spPr>
        <p:txBody>
          <a:bodyPr wrap="square" rtlCol="0">
            <a:spAutoFit/>
          </a:bodyPr>
          <a:lstStyle/>
          <a:p>
            <a:r>
              <a:rPr lang="en-US" sz="2800" b="1" dirty="0"/>
              <a:t>Farmer Dashboard</a:t>
            </a:r>
            <a:endParaRPr lang="en-IN" sz="2800"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4" name="TextBox 3">
            <a:extLst>
              <a:ext uri="{FF2B5EF4-FFF2-40B4-BE49-F238E27FC236}">
                <a16:creationId xmlns:a16="http://schemas.microsoft.com/office/drawing/2014/main" id="{E8A5022B-8B98-27C0-99D0-32465BD63877}"/>
              </a:ext>
            </a:extLst>
          </p:cNvPr>
          <p:cNvSpPr txBox="1"/>
          <p:nvPr/>
        </p:nvSpPr>
        <p:spPr>
          <a:xfrm>
            <a:off x="1152293" y="178420"/>
            <a:ext cx="4973444" cy="369332"/>
          </a:xfrm>
          <a:prstGeom prst="rect">
            <a:avLst/>
          </a:prstGeom>
          <a:noFill/>
        </p:spPr>
        <p:txBody>
          <a:bodyPr wrap="square" rtlCol="0">
            <a:spAutoFit/>
          </a:bodyPr>
          <a:lstStyle/>
          <a:p>
            <a:pPr marL="285750" indent="-285750">
              <a:buFont typeface="Wingdings" panose="05000000000000000000" pitchFamily="2" charset="2"/>
              <a:buChar char="v"/>
            </a:pPr>
            <a:r>
              <a:rPr lang="en-US" sz="1800" b="1" dirty="0"/>
              <a:t>Farmer Provide Feedback to retailer</a:t>
            </a:r>
            <a:endParaRPr lang="en-IN" sz="1800" b="1" dirty="0"/>
          </a:p>
        </p:txBody>
      </p:sp>
      <p:pic>
        <p:nvPicPr>
          <p:cNvPr id="8" name="Picture 7">
            <a:extLst>
              <a:ext uri="{FF2B5EF4-FFF2-40B4-BE49-F238E27FC236}">
                <a16:creationId xmlns:a16="http://schemas.microsoft.com/office/drawing/2014/main" id="{56B5ADEA-518A-A3BE-7A81-492D509309D4}"/>
              </a:ext>
            </a:extLst>
          </p:cNvPr>
          <p:cNvPicPr>
            <a:picLocks noChangeAspect="1"/>
          </p:cNvPicPr>
          <p:nvPr/>
        </p:nvPicPr>
        <p:blipFill>
          <a:blip r:embed="rId3"/>
          <a:stretch>
            <a:fillRect/>
          </a:stretch>
        </p:blipFill>
        <p:spPr>
          <a:xfrm>
            <a:off x="275063" y="748839"/>
            <a:ext cx="8378284" cy="3964410"/>
          </a:xfrm>
          <a:prstGeom prst="rect">
            <a:avLst/>
          </a:prstGeom>
        </p:spPr>
      </p:pic>
    </p:spTree>
    <p:extLst>
      <p:ext uri="{BB962C8B-B14F-4D97-AF65-F5344CB8AC3E}">
        <p14:creationId xmlns:p14="http://schemas.microsoft.com/office/powerpoint/2010/main" val="3263002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pic>
        <p:nvPicPr>
          <p:cNvPr id="3" name="Picture 2">
            <a:extLst>
              <a:ext uri="{FF2B5EF4-FFF2-40B4-BE49-F238E27FC236}">
                <a16:creationId xmlns:a16="http://schemas.microsoft.com/office/drawing/2014/main" id="{4304A7A4-DE86-869C-AD72-60C55A6403FC}"/>
              </a:ext>
            </a:extLst>
          </p:cNvPr>
          <p:cNvPicPr>
            <a:picLocks noChangeAspect="1"/>
          </p:cNvPicPr>
          <p:nvPr/>
        </p:nvPicPr>
        <p:blipFill>
          <a:blip r:embed="rId3"/>
          <a:stretch>
            <a:fillRect/>
          </a:stretch>
        </p:blipFill>
        <p:spPr>
          <a:xfrm>
            <a:off x="349405" y="602727"/>
            <a:ext cx="8482362" cy="3938045"/>
          </a:xfrm>
          <a:prstGeom prst="rect">
            <a:avLst/>
          </a:prstGeom>
        </p:spPr>
      </p:pic>
      <p:sp>
        <p:nvSpPr>
          <p:cNvPr id="4" name="TextBox 3">
            <a:extLst>
              <a:ext uri="{FF2B5EF4-FFF2-40B4-BE49-F238E27FC236}">
                <a16:creationId xmlns:a16="http://schemas.microsoft.com/office/drawing/2014/main" id="{E8A5022B-8B98-27C0-99D0-32465BD63877}"/>
              </a:ext>
            </a:extLst>
          </p:cNvPr>
          <p:cNvSpPr txBox="1"/>
          <p:nvPr/>
        </p:nvSpPr>
        <p:spPr>
          <a:xfrm>
            <a:off x="1152293" y="178420"/>
            <a:ext cx="4973444" cy="307777"/>
          </a:xfrm>
          <a:prstGeom prst="rect">
            <a:avLst/>
          </a:prstGeom>
          <a:noFill/>
        </p:spPr>
        <p:txBody>
          <a:bodyPr wrap="square" rtlCol="0">
            <a:spAutoFit/>
          </a:bodyPr>
          <a:lstStyle/>
          <a:p>
            <a:pPr marL="285750" indent="-285750">
              <a:buFont typeface="Wingdings" panose="05000000000000000000" pitchFamily="2" charset="2"/>
              <a:buChar char="v"/>
            </a:pPr>
            <a:r>
              <a:rPr lang="en-US" b="1" dirty="0"/>
              <a:t>Farmer Provide Feedback to retailer</a:t>
            </a:r>
            <a:endParaRPr lang="en-IN" b="1" dirty="0"/>
          </a:p>
        </p:txBody>
      </p:sp>
    </p:spTree>
    <p:extLst>
      <p:ext uri="{BB962C8B-B14F-4D97-AF65-F5344CB8AC3E}">
        <p14:creationId xmlns:p14="http://schemas.microsoft.com/office/powerpoint/2010/main" val="2298858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pic>
        <p:nvPicPr>
          <p:cNvPr id="3" name="Picture 2">
            <a:extLst>
              <a:ext uri="{FF2B5EF4-FFF2-40B4-BE49-F238E27FC236}">
                <a16:creationId xmlns:a16="http://schemas.microsoft.com/office/drawing/2014/main" id="{561A0011-D127-89E2-98A2-128B35F198D0}"/>
              </a:ext>
            </a:extLst>
          </p:cNvPr>
          <p:cNvPicPr>
            <a:picLocks noChangeAspect="1"/>
          </p:cNvPicPr>
          <p:nvPr/>
        </p:nvPicPr>
        <p:blipFill>
          <a:blip r:embed="rId3"/>
          <a:stretch>
            <a:fillRect/>
          </a:stretch>
        </p:blipFill>
        <p:spPr>
          <a:xfrm>
            <a:off x="349405" y="632500"/>
            <a:ext cx="8296507" cy="4354286"/>
          </a:xfrm>
          <a:prstGeom prst="rect">
            <a:avLst/>
          </a:prstGeom>
        </p:spPr>
      </p:pic>
      <p:sp>
        <p:nvSpPr>
          <p:cNvPr id="4" name="TextBox 3">
            <a:extLst>
              <a:ext uri="{FF2B5EF4-FFF2-40B4-BE49-F238E27FC236}">
                <a16:creationId xmlns:a16="http://schemas.microsoft.com/office/drawing/2014/main" id="{8EE8AAD4-EAEE-C053-59EA-3B234DB755ED}"/>
              </a:ext>
            </a:extLst>
          </p:cNvPr>
          <p:cNvSpPr txBox="1"/>
          <p:nvPr/>
        </p:nvSpPr>
        <p:spPr>
          <a:xfrm>
            <a:off x="825191" y="89210"/>
            <a:ext cx="4624039"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Contact Us Page</a:t>
            </a:r>
            <a:endParaRPr lang="en-IN"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8591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2" name="Rectangle 1">
            <a:extLst>
              <a:ext uri="{FF2B5EF4-FFF2-40B4-BE49-F238E27FC236}">
                <a16:creationId xmlns:a16="http://schemas.microsoft.com/office/drawing/2014/main" id="{6AD5E1A1-8DCB-EB72-E431-289D63487877}"/>
              </a:ext>
            </a:extLst>
          </p:cNvPr>
          <p:cNvSpPr/>
          <p:nvPr/>
        </p:nvSpPr>
        <p:spPr>
          <a:xfrm>
            <a:off x="842132" y="1484531"/>
            <a:ext cx="7734810" cy="1323439"/>
          </a:xfrm>
          <a:prstGeom prst="rect">
            <a:avLst/>
          </a:prstGeom>
          <a:noFill/>
        </p:spPr>
        <p:txBody>
          <a:bodyPr wrap="none" lIns="91440" tIns="45720" rIns="91440" bIns="45720">
            <a:spAutoFit/>
          </a:bodyPr>
          <a:lstStyle/>
          <a:p>
            <a:pPr algn="ctr"/>
            <a:r>
              <a:rPr lang="en-US" sz="8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Admin Dashboard</a:t>
            </a:r>
            <a:endParaRPr lang="en-IN"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059794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pic>
        <p:nvPicPr>
          <p:cNvPr id="3" name="Picture 2">
            <a:extLst>
              <a:ext uri="{FF2B5EF4-FFF2-40B4-BE49-F238E27FC236}">
                <a16:creationId xmlns:a16="http://schemas.microsoft.com/office/drawing/2014/main" id="{7FC9E6B8-D886-38A9-17A4-1DB91BADAE05}"/>
              </a:ext>
            </a:extLst>
          </p:cNvPr>
          <p:cNvPicPr>
            <a:picLocks noChangeAspect="1"/>
          </p:cNvPicPr>
          <p:nvPr/>
        </p:nvPicPr>
        <p:blipFill>
          <a:blip r:embed="rId3"/>
          <a:stretch>
            <a:fillRect/>
          </a:stretch>
        </p:blipFill>
        <p:spPr>
          <a:xfrm>
            <a:off x="256477" y="788020"/>
            <a:ext cx="8631045" cy="4177991"/>
          </a:xfrm>
          <a:prstGeom prst="rect">
            <a:avLst/>
          </a:prstGeom>
        </p:spPr>
      </p:pic>
      <p:sp>
        <p:nvSpPr>
          <p:cNvPr id="4" name="TextBox 3">
            <a:extLst>
              <a:ext uri="{FF2B5EF4-FFF2-40B4-BE49-F238E27FC236}">
                <a16:creationId xmlns:a16="http://schemas.microsoft.com/office/drawing/2014/main" id="{A59B7E44-C939-595A-2769-E3B2D70F6EB8}"/>
              </a:ext>
            </a:extLst>
          </p:cNvPr>
          <p:cNvSpPr txBox="1"/>
          <p:nvPr/>
        </p:nvSpPr>
        <p:spPr>
          <a:xfrm>
            <a:off x="1709854" y="148683"/>
            <a:ext cx="6542048"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Admin Dashboard:  (Manage Farmer)</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54725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pic>
        <p:nvPicPr>
          <p:cNvPr id="3" name="Picture 2">
            <a:extLst>
              <a:ext uri="{FF2B5EF4-FFF2-40B4-BE49-F238E27FC236}">
                <a16:creationId xmlns:a16="http://schemas.microsoft.com/office/drawing/2014/main" id="{14BBB414-EDFB-60A4-FE23-1188BE73E493}"/>
              </a:ext>
            </a:extLst>
          </p:cNvPr>
          <p:cNvPicPr>
            <a:picLocks noChangeAspect="1"/>
          </p:cNvPicPr>
          <p:nvPr/>
        </p:nvPicPr>
        <p:blipFill>
          <a:blip r:embed="rId3"/>
          <a:stretch>
            <a:fillRect/>
          </a:stretch>
        </p:blipFill>
        <p:spPr>
          <a:xfrm>
            <a:off x="156117" y="765717"/>
            <a:ext cx="8586439" cy="4154179"/>
          </a:xfrm>
          <a:prstGeom prst="rect">
            <a:avLst/>
          </a:prstGeom>
        </p:spPr>
      </p:pic>
      <p:sp>
        <p:nvSpPr>
          <p:cNvPr id="4" name="TextBox 3">
            <a:extLst>
              <a:ext uri="{FF2B5EF4-FFF2-40B4-BE49-F238E27FC236}">
                <a16:creationId xmlns:a16="http://schemas.microsoft.com/office/drawing/2014/main" id="{CC3A2C49-B7C8-3EC4-3DE1-57039C26A5F6}"/>
              </a:ext>
            </a:extLst>
          </p:cNvPr>
          <p:cNvSpPr txBox="1"/>
          <p:nvPr/>
        </p:nvSpPr>
        <p:spPr>
          <a:xfrm>
            <a:off x="1494264" y="201881"/>
            <a:ext cx="6542048"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Admin Dashboard:  (Manage Retailer)</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626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pic>
        <p:nvPicPr>
          <p:cNvPr id="3" name="Picture 2">
            <a:extLst>
              <a:ext uri="{FF2B5EF4-FFF2-40B4-BE49-F238E27FC236}">
                <a16:creationId xmlns:a16="http://schemas.microsoft.com/office/drawing/2014/main" id="{9855E698-994F-9789-27EA-542B7D4D0D1D}"/>
              </a:ext>
            </a:extLst>
          </p:cNvPr>
          <p:cNvPicPr>
            <a:picLocks noChangeAspect="1"/>
          </p:cNvPicPr>
          <p:nvPr/>
        </p:nvPicPr>
        <p:blipFill>
          <a:blip r:embed="rId3"/>
          <a:stretch>
            <a:fillRect/>
          </a:stretch>
        </p:blipFill>
        <p:spPr>
          <a:xfrm>
            <a:off x="460916" y="694534"/>
            <a:ext cx="8222167" cy="4330019"/>
          </a:xfrm>
          <a:prstGeom prst="rect">
            <a:avLst/>
          </a:prstGeom>
        </p:spPr>
      </p:pic>
      <p:sp>
        <p:nvSpPr>
          <p:cNvPr id="4" name="TextBox 3">
            <a:extLst>
              <a:ext uri="{FF2B5EF4-FFF2-40B4-BE49-F238E27FC236}">
                <a16:creationId xmlns:a16="http://schemas.microsoft.com/office/drawing/2014/main" id="{53355A40-AC8D-A0BA-C686-58E950C30258}"/>
              </a:ext>
            </a:extLst>
          </p:cNvPr>
          <p:cNvSpPr txBox="1"/>
          <p:nvPr/>
        </p:nvSpPr>
        <p:spPr>
          <a:xfrm>
            <a:off x="1196898" y="118947"/>
            <a:ext cx="6542048"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Admin Dashboard:  (Manage Report)</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96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pic>
        <p:nvPicPr>
          <p:cNvPr id="3" name="Picture 2">
            <a:extLst>
              <a:ext uri="{FF2B5EF4-FFF2-40B4-BE49-F238E27FC236}">
                <a16:creationId xmlns:a16="http://schemas.microsoft.com/office/drawing/2014/main" id="{49F7BFB4-7A9E-96C4-274F-3184AC6DD4BD}"/>
              </a:ext>
            </a:extLst>
          </p:cNvPr>
          <p:cNvPicPr>
            <a:picLocks noChangeAspect="1"/>
          </p:cNvPicPr>
          <p:nvPr/>
        </p:nvPicPr>
        <p:blipFill>
          <a:blip r:embed="rId3"/>
          <a:stretch>
            <a:fillRect/>
          </a:stretch>
        </p:blipFill>
        <p:spPr>
          <a:xfrm>
            <a:off x="89209" y="646771"/>
            <a:ext cx="8066049" cy="4393580"/>
          </a:xfrm>
          <a:prstGeom prst="rect">
            <a:avLst/>
          </a:prstGeom>
        </p:spPr>
      </p:pic>
      <p:sp>
        <p:nvSpPr>
          <p:cNvPr id="4" name="TextBox 3">
            <a:extLst>
              <a:ext uri="{FF2B5EF4-FFF2-40B4-BE49-F238E27FC236}">
                <a16:creationId xmlns:a16="http://schemas.microsoft.com/office/drawing/2014/main" id="{E8495AA3-1C82-D9A1-4276-7EC54363141C}"/>
              </a:ext>
            </a:extLst>
          </p:cNvPr>
          <p:cNvSpPr txBox="1"/>
          <p:nvPr/>
        </p:nvSpPr>
        <p:spPr>
          <a:xfrm>
            <a:off x="1196898" y="118947"/>
            <a:ext cx="6542048"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Admin Dashboard:  (Manage Report)</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0846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2" name="TextBox 1">
            <a:extLst>
              <a:ext uri="{FF2B5EF4-FFF2-40B4-BE49-F238E27FC236}">
                <a16:creationId xmlns:a16="http://schemas.microsoft.com/office/drawing/2014/main" id="{954AB58B-FF6E-FF27-23A5-EE985D9BAAA9}"/>
              </a:ext>
            </a:extLst>
          </p:cNvPr>
          <p:cNvSpPr txBox="1"/>
          <p:nvPr/>
        </p:nvSpPr>
        <p:spPr>
          <a:xfrm>
            <a:off x="2059259" y="66907"/>
            <a:ext cx="5300546" cy="584775"/>
          </a:xfrm>
          <a:prstGeom prst="rect">
            <a:avLst/>
          </a:prstGeom>
          <a:no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Tools And Technology</a:t>
            </a:r>
            <a:endParaRPr lang="en-IN" b="1"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37D989E-06F8-D529-3699-AC1CDDA2ECF5}"/>
              </a:ext>
            </a:extLst>
          </p:cNvPr>
          <p:cNvSpPr txBox="1"/>
          <p:nvPr/>
        </p:nvSpPr>
        <p:spPr>
          <a:xfrm>
            <a:off x="557561" y="1100253"/>
            <a:ext cx="6802244" cy="3754874"/>
          </a:xfrm>
          <a:prstGeom prst="rect">
            <a:avLst/>
          </a:prstGeom>
          <a:noFill/>
        </p:spPr>
        <p:txBody>
          <a:bodyPr wrap="square" rtlCol="0">
            <a:spAutoFit/>
          </a:bodyPr>
          <a:lstStyle/>
          <a:p>
            <a:pPr marL="285750" indent="-285750">
              <a:buFont typeface="Wingdings" panose="05000000000000000000" pitchFamily="2" charset="2"/>
              <a:buChar char="v"/>
            </a:pPr>
            <a:r>
              <a:rPr lang="en-US" sz="2400" dirty="0"/>
              <a:t>Frontend : React </a:t>
            </a:r>
            <a:r>
              <a:rPr lang="en-US" sz="2400" dirty="0" err="1"/>
              <a:t>Js</a:t>
            </a:r>
            <a:r>
              <a:rPr lang="en-US" sz="2400" dirty="0"/>
              <a:t> , </a:t>
            </a:r>
            <a:r>
              <a:rPr lang="en-US" sz="2400" dirty="0" err="1"/>
              <a:t>Axios</a:t>
            </a:r>
            <a:r>
              <a:rPr lang="en-US" sz="2400" dirty="0"/>
              <a:t> , </a:t>
            </a:r>
            <a:r>
              <a:rPr lang="en-US" sz="2400" dirty="0" err="1"/>
              <a:t>css</a:t>
            </a:r>
            <a:endParaRPr lang="en-US" sz="2400" dirty="0"/>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v"/>
            </a:pPr>
            <a:r>
              <a:rPr lang="en-US" sz="2400" dirty="0"/>
              <a:t>Backend  : Node </a:t>
            </a:r>
            <a:r>
              <a:rPr lang="en-US" sz="2400" dirty="0" err="1"/>
              <a:t>Js</a:t>
            </a:r>
            <a:r>
              <a:rPr lang="en-US" sz="2400" dirty="0"/>
              <a:t> , Express </a:t>
            </a:r>
            <a:r>
              <a:rPr lang="en-US" sz="2400" dirty="0" err="1"/>
              <a:t>Js</a:t>
            </a:r>
            <a:endParaRPr lang="en-US" sz="2400" dirty="0"/>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v"/>
            </a:pPr>
            <a:r>
              <a:rPr lang="en-US" sz="2400" dirty="0"/>
              <a:t>Database : </a:t>
            </a:r>
            <a:r>
              <a:rPr lang="en-US" sz="2400" dirty="0" err="1"/>
              <a:t>Mysql</a:t>
            </a:r>
            <a:endParaRPr lang="en-US" sz="2400" dirty="0"/>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v"/>
            </a:pPr>
            <a:r>
              <a:rPr lang="en-US" sz="2400" dirty="0"/>
              <a:t>Tools      : vs code , </a:t>
            </a:r>
            <a:r>
              <a:rPr lang="en-US" sz="2400" dirty="0" err="1"/>
              <a:t>Xampp</a:t>
            </a:r>
            <a:r>
              <a:rPr lang="en-US" sz="2400" dirty="0"/>
              <a:t> </a:t>
            </a:r>
          </a:p>
          <a:p>
            <a:endParaRPr lang="en-US" dirty="0"/>
          </a:p>
          <a:p>
            <a:endParaRPr lang="en-US" dirty="0"/>
          </a:p>
          <a:p>
            <a:endParaRPr lang="en-US" dirty="0"/>
          </a:p>
          <a:p>
            <a:endParaRPr lang="en-US" dirty="0"/>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3" name="Picture 2">
            <a:extLst>
              <a:ext uri="{FF2B5EF4-FFF2-40B4-BE49-F238E27FC236}">
                <a16:creationId xmlns:a16="http://schemas.microsoft.com/office/drawing/2014/main" id="{6EEC35A6-B597-A585-742D-691AF4C639DB}"/>
              </a:ext>
            </a:extLst>
          </p:cNvPr>
          <p:cNvPicPr>
            <a:picLocks noChangeAspect="1"/>
          </p:cNvPicPr>
          <p:nvPr/>
        </p:nvPicPr>
        <p:blipFill>
          <a:blip r:embed="rId3"/>
          <a:stretch>
            <a:fillRect/>
          </a:stretch>
        </p:blipFill>
        <p:spPr>
          <a:xfrm>
            <a:off x="297365" y="677845"/>
            <a:ext cx="8549269" cy="4303033"/>
          </a:xfrm>
          <a:prstGeom prst="rect">
            <a:avLst/>
          </a:prstGeom>
        </p:spPr>
      </p:pic>
      <p:sp>
        <p:nvSpPr>
          <p:cNvPr id="2" name="TextBox 1">
            <a:extLst>
              <a:ext uri="{FF2B5EF4-FFF2-40B4-BE49-F238E27FC236}">
                <a16:creationId xmlns:a16="http://schemas.microsoft.com/office/drawing/2014/main" id="{387C985B-659A-A91E-EA82-6DD48A4C598E}"/>
              </a:ext>
            </a:extLst>
          </p:cNvPr>
          <p:cNvSpPr txBox="1"/>
          <p:nvPr/>
        </p:nvSpPr>
        <p:spPr>
          <a:xfrm>
            <a:off x="1196898" y="118947"/>
            <a:ext cx="6542048"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Admin Dashboard:  (Manage Report)</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pic>
        <p:nvPicPr>
          <p:cNvPr id="3" name="Picture 2">
            <a:extLst>
              <a:ext uri="{FF2B5EF4-FFF2-40B4-BE49-F238E27FC236}">
                <a16:creationId xmlns:a16="http://schemas.microsoft.com/office/drawing/2014/main" id="{17BDD375-F01E-847A-4D92-A874BF601A32}"/>
              </a:ext>
            </a:extLst>
          </p:cNvPr>
          <p:cNvPicPr>
            <a:picLocks noChangeAspect="1"/>
          </p:cNvPicPr>
          <p:nvPr/>
        </p:nvPicPr>
        <p:blipFill>
          <a:blip r:embed="rId3"/>
          <a:stretch>
            <a:fillRect/>
          </a:stretch>
        </p:blipFill>
        <p:spPr>
          <a:xfrm>
            <a:off x="453482" y="557561"/>
            <a:ext cx="8237035" cy="4527135"/>
          </a:xfrm>
          <a:prstGeom prst="rect">
            <a:avLst/>
          </a:prstGeom>
        </p:spPr>
      </p:pic>
      <p:sp>
        <p:nvSpPr>
          <p:cNvPr id="2" name="TextBox 1">
            <a:extLst>
              <a:ext uri="{FF2B5EF4-FFF2-40B4-BE49-F238E27FC236}">
                <a16:creationId xmlns:a16="http://schemas.microsoft.com/office/drawing/2014/main" id="{0EFFE37E-2C61-F56E-594F-FD07E3DE4C7B}"/>
              </a:ext>
            </a:extLst>
          </p:cNvPr>
          <p:cNvSpPr txBox="1"/>
          <p:nvPr/>
        </p:nvSpPr>
        <p:spPr>
          <a:xfrm>
            <a:off x="1196898" y="118947"/>
            <a:ext cx="6542048"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Admin Dashboard:  (Manage Report)</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6717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pic>
        <p:nvPicPr>
          <p:cNvPr id="3" name="Picture 2">
            <a:extLst>
              <a:ext uri="{FF2B5EF4-FFF2-40B4-BE49-F238E27FC236}">
                <a16:creationId xmlns:a16="http://schemas.microsoft.com/office/drawing/2014/main" id="{DF95BD22-04C8-96A3-97E0-14165D9B6648}"/>
              </a:ext>
            </a:extLst>
          </p:cNvPr>
          <p:cNvPicPr>
            <a:picLocks noChangeAspect="1"/>
          </p:cNvPicPr>
          <p:nvPr/>
        </p:nvPicPr>
        <p:blipFill>
          <a:blip r:embed="rId3"/>
          <a:stretch>
            <a:fillRect/>
          </a:stretch>
        </p:blipFill>
        <p:spPr>
          <a:xfrm>
            <a:off x="304800" y="572429"/>
            <a:ext cx="8653346" cy="4401601"/>
          </a:xfrm>
          <a:prstGeom prst="rect">
            <a:avLst/>
          </a:prstGeom>
        </p:spPr>
      </p:pic>
      <p:sp>
        <p:nvSpPr>
          <p:cNvPr id="4" name="TextBox 3">
            <a:extLst>
              <a:ext uri="{FF2B5EF4-FFF2-40B4-BE49-F238E27FC236}">
                <a16:creationId xmlns:a16="http://schemas.microsoft.com/office/drawing/2014/main" id="{1E6220D0-2593-8EB5-BA51-CA9F047088A7}"/>
              </a:ext>
            </a:extLst>
          </p:cNvPr>
          <p:cNvSpPr txBox="1"/>
          <p:nvPr/>
        </p:nvSpPr>
        <p:spPr>
          <a:xfrm>
            <a:off x="1196898" y="118947"/>
            <a:ext cx="6542048"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Admin Dashboard:  (Manage Report)</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5914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pic>
        <p:nvPicPr>
          <p:cNvPr id="3" name="Picture 2">
            <a:extLst>
              <a:ext uri="{FF2B5EF4-FFF2-40B4-BE49-F238E27FC236}">
                <a16:creationId xmlns:a16="http://schemas.microsoft.com/office/drawing/2014/main" id="{491141A7-4E4C-8E92-A72D-8BB229F4147B}"/>
              </a:ext>
            </a:extLst>
          </p:cNvPr>
          <p:cNvPicPr>
            <a:picLocks noChangeAspect="1"/>
          </p:cNvPicPr>
          <p:nvPr/>
        </p:nvPicPr>
        <p:blipFill>
          <a:blip r:embed="rId3"/>
          <a:stretch>
            <a:fillRect/>
          </a:stretch>
        </p:blipFill>
        <p:spPr>
          <a:xfrm>
            <a:off x="252761" y="617034"/>
            <a:ext cx="8497229" cy="4430751"/>
          </a:xfrm>
          <a:prstGeom prst="rect">
            <a:avLst/>
          </a:prstGeom>
        </p:spPr>
      </p:pic>
      <p:sp>
        <p:nvSpPr>
          <p:cNvPr id="4" name="TextBox 3">
            <a:extLst>
              <a:ext uri="{FF2B5EF4-FFF2-40B4-BE49-F238E27FC236}">
                <a16:creationId xmlns:a16="http://schemas.microsoft.com/office/drawing/2014/main" id="{A5B5E5E5-0878-F814-7D50-050617864C23}"/>
              </a:ext>
            </a:extLst>
          </p:cNvPr>
          <p:cNvSpPr txBox="1"/>
          <p:nvPr/>
        </p:nvSpPr>
        <p:spPr>
          <a:xfrm>
            <a:off x="721113" y="95715"/>
            <a:ext cx="6542048"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Admin Dashboard:  (Manage Report)</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5100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5" name="Picture 4">
            <a:extLst>
              <a:ext uri="{FF2B5EF4-FFF2-40B4-BE49-F238E27FC236}">
                <a16:creationId xmlns:a16="http://schemas.microsoft.com/office/drawing/2014/main" id="{48995612-746E-9E84-8BD2-03829193A825}"/>
              </a:ext>
            </a:extLst>
          </p:cNvPr>
          <p:cNvPicPr>
            <a:picLocks noChangeAspect="1"/>
          </p:cNvPicPr>
          <p:nvPr/>
        </p:nvPicPr>
        <p:blipFill>
          <a:blip r:embed="rId3"/>
          <a:stretch>
            <a:fillRect/>
          </a:stretch>
        </p:blipFill>
        <p:spPr>
          <a:xfrm>
            <a:off x="475785" y="646771"/>
            <a:ext cx="8378284" cy="4348108"/>
          </a:xfrm>
          <a:prstGeom prst="rect">
            <a:avLst/>
          </a:prstGeom>
        </p:spPr>
      </p:pic>
      <p:sp>
        <p:nvSpPr>
          <p:cNvPr id="6" name="TextBox 5">
            <a:extLst>
              <a:ext uri="{FF2B5EF4-FFF2-40B4-BE49-F238E27FC236}">
                <a16:creationId xmlns:a16="http://schemas.microsoft.com/office/drawing/2014/main" id="{BF6282B4-3DE9-201E-34B3-72D70BEF84A4}"/>
              </a:ext>
            </a:extLst>
          </p:cNvPr>
          <p:cNvSpPr txBox="1"/>
          <p:nvPr/>
        </p:nvSpPr>
        <p:spPr>
          <a:xfrm>
            <a:off x="721113" y="88281"/>
            <a:ext cx="6542048"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Admin Dashboard:  (Manage Report)</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4" name="Rectangle 3">
            <a:extLst>
              <a:ext uri="{FF2B5EF4-FFF2-40B4-BE49-F238E27FC236}">
                <a16:creationId xmlns:a16="http://schemas.microsoft.com/office/drawing/2014/main" id="{7DA9E74C-4AC9-3643-1D4C-C19ADFF89810}"/>
              </a:ext>
            </a:extLst>
          </p:cNvPr>
          <p:cNvSpPr/>
          <p:nvPr/>
        </p:nvSpPr>
        <p:spPr>
          <a:xfrm>
            <a:off x="2170542" y="2110085"/>
            <a:ext cx="4802917" cy="1323439"/>
          </a:xfrm>
          <a:prstGeom prst="rect">
            <a:avLst/>
          </a:prstGeom>
          <a:noFill/>
        </p:spPr>
        <p:txBody>
          <a:bodyPr wrap="none" lIns="91440" tIns="45720" rIns="91440" bIns="45720">
            <a:spAutoFit/>
          </a:bodyPr>
          <a:lstStyle/>
          <a:p>
            <a:pPr algn="ctr"/>
            <a:r>
              <a:rPr lang="en-US" sz="8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Thank</a:t>
            </a:r>
            <a:r>
              <a:rPr lang="en-US" sz="5400" b="1" cap="none" spc="0"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8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You</a:t>
            </a:r>
            <a:endParaRPr lang="en-IN"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739198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3" name="TextBox 2">
            <a:extLst>
              <a:ext uri="{FF2B5EF4-FFF2-40B4-BE49-F238E27FC236}">
                <a16:creationId xmlns:a16="http://schemas.microsoft.com/office/drawing/2014/main" id="{48CEFCDC-8097-2DE5-FA6A-28A9152CF5F2}"/>
              </a:ext>
            </a:extLst>
          </p:cNvPr>
          <p:cNvSpPr txBox="1"/>
          <p:nvPr/>
        </p:nvSpPr>
        <p:spPr>
          <a:xfrm>
            <a:off x="987782" y="1145770"/>
            <a:ext cx="6238210" cy="3406061"/>
          </a:xfrm>
          <a:prstGeom prst="rect">
            <a:avLst/>
          </a:prstGeom>
          <a:noFill/>
        </p:spPr>
        <p:txBody>
          <a:bodyPr wrap="square" rtlCol="0">
            <a:spAutoFit/>
          </a:bodyPr>
          <a:lstStyle/>
          <a:p>
            <a:pPr marL="342900" lvl="0" indent="-342900" algn="just">
              <a:lnSpc>
                <a:spcPct val="105000"/>
              </a:lnSpc>
              <a:buFont typeface="Wingdings" panose="05000000000000000000" pitchFamily="2" charset="2"/>
              <a:buChar char="v"/>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Operating  System :  Windows 7 or Higher</a:t>
            </a:r>
          </a:p>
          <a:p>
            <a:pPr marL="342900" lvl="0" indent="-342900" algn="just">
              <a:lnSpc>
                <a:spcPct val="105000"/>
              </a:lnSpc>
              <a:buFont typeface="Wingdings" panose="05000000000000000000" pitchFamily="2" charset="2"/>
              <a:buChar char="v"/>
            </a:pP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5000"/>
              </a:lnSpc>
              <a:buFont typeface="Wingdings" panose="05000000000000000000" pitchFamily="2" charset="2"/>
              <a:buChar char="v"/>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Browser     : Internet Explorer 8 Or Higher, Edge, Firefox 28 	            or Higher, Google Chrome 34 Or Higher</a:t>
            </a:r>
          </a:p>
          <a:p>
            <a:pPr marL="342900" lvl="0" indent="-342900" algn="just">
              <a:lnSpc>
                <a:spcPct val="105000"/>
              </a:lnSpc>
              <a:buFont typeface="Wingdings" panose="05000000000000000000" pitchFamily="2" charset="2"/>
              <a:buChar char="v"/>
            </a:pP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5000"/>
              </a:lnSpc>
              <a:buFont typeface="Wingdings" panose="05000000000000000000" pitchFamily="2" charset="2"/>
              <a:buChar char="v"/>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Processor   : Core i3 or higher</a:t>
            </a:r>
          </a:p>
          <a:p>
            <a:pPr marL="342900" lvl="0" indent="-342900" algn="just">
              <a:lnSpc>
                <a:spcPct val="105000"/>
              </a:lnSpc>
              <a:buFont typeface="Wingdings" panose="05000000000000000000" pitchFamily="2" charset="2"/>
              <a:buChar char="v"/>
            </a:pP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5000"/>
              </a:lnSpc>
              <a:buFont typeface="Wingdings" panose="05000000000000000000" pitchFamily="2" charset="2"/>
              <a:buChar char="v"/>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RAM         : 8 GB</a:t>
            </a:r>
          </a:p>
          <a:p>
            <a:pPr marL="342900" lvl="0" indent="-342900" algn="just">
              <a:lnSpc>
                <a:spcPct val="105000"/>
              </a:lnSpc>
              <a:buFont typeface="Wingdings" panose="05000000000000000000" pitchFamily="2" charset="2"/>
              <a:buChar char="v"/>
            </a:pP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5000"/>
              </a:lnSpc>
              <a:spcAft>
                <a:spcPts val="1000"/>
              </a:spcAft>
              <a:buFont typeface="Wingdings" panose="05000000000000000000" pitchFamily="2" charset="2"/>
              <a:buChar char="v"/>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Hard Disk  : 512 GB</a:t>
            </a: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8886C47F-25AE-F999-1183-08DF006F6FD7}"/>
              </a:ext>
            </a:extLst>
          </p:cNvPr>
          <p:cNvSpPr>
            <a:spLocks noGrp="1"/>
          </p:cNvSpPr>
          <p:nvPr>
            <p:ph type="title"/>
          </p:nvPr>
        </p:nvSpPr>
        <p:spPr>
          <a:xfrm>
            <a:off x="987781" y="238473"/>
            <a:ext cx="7719045" cy="907296"/>
          </a:xfrm>
        </p:spPr>
        <p:txBody>
          <a:bodyPr>
            <a:normAutofit fontScale="90000"/>
          </a:bodyPr>
          <a:lstStyle/>
          <a:p>
            <a:pPr>
              <a:lnSpc>
                <a:spcPct val="105000"/>
              </a:lnSpc>
              <a:spcAft>
                <a:spcPts val="1000"/>
              </a:spcAft>
            </a:pPr>
            <a:r>
              <a:rPr lang="en-IN" sz="4800" b="1"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Client-Side Requirements</a:t>
            </a:r>
            <a:endParaRPr lang="en-IN" sz="4800" dirty="0">
              <a:effectLst/>
              <a:latin typeface="Cambria" panose="02040503050406030204" pitchFamily="18" charset="0"/>
              <a:ea typeface="Times New Roman" panose="02020603050405020304" pitchFamily="18" charset="0"/>
              <a:cs typeface="Mangal" panose="02040503050203030202" pitchFamily="18" charset="0"/>
            </a:endParaRPr>
          </a:p>
        </p:txBody>
      </p:sp>
    </p:spTree>
    <p:extLst>
      <p:ext uri="{BB962C8B-B14F-4D97-AF65-F5344CB8AC3E}">
        <p14:creationId xmlns:p14="http://schemas.microsoft.com/office/powerpoint/2010/main" val="3045828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pic>
        <p:nvPicPr>
          <p:cNvPr id="2" name="Picture 1">
            <a:extLst>
              <a:ext uri="{FF2B5EF4-FFF2-40B4-BE49-F238E27FC236}">
                <a16:creationId xmlns:a16="http://schemas.microsoft.com/office/drawing/2014/main" id="{0AC6795C-2A8C-5FFA-70AD-30F9739C3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737" y="145523"/>
            <a:ext cx="6756122" cy="47929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A49C878F-B463-7961-0F60-03B9561AF8F1}"/>
              </a:ext>
            </a:extLst>
          </p:cNvPr>
          <p:cNvSpPr txBox="1"/>
          <p:nvPr/>
        </p:nvSpPr>
        <p:spPr>
          <a:xfrm>
            <a:off x="0" y="394010"/>
            <a:ext cx="1791630" cy="1200329"/>
          </a:xfrm>
          <a:prstGeom prst="rect">
            <a:avLst/>
          </a:prstGeom>
          <a:noFill/>
        </p:spPr>
        <p:txBody>
          <a:bodyPr wrap="square" rtlCol="0">
            <a:spAutoFit/>
          </a:bodyPr>
          <a:lstStyle/>
          <a:p>
            <a:r>
              <a:rPr lang="en-US" sz="3600" b="1" u="sng" dirty="0">
                <a:latin typeface="Times New Roman" panose="02020603050405020304" pitchFamily="18" charset="0"/>
                <a:cs typeface="Times New Roman" panose="02020603050405020304" pitchFamily="18" charset="0"/>
              </a:rPr>
              <a:t>Home Page</a:t>
            </a:r>
            <a:endParaRPr lang="en-IN"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318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pic>
        <p:nvPicPr>
          <p:cNvPr id="3" name="Picture 2">
            <a:extLst>
              <a:ext uri="{FF2B5EF4-FFF2-40B4-BE49-F238E27FC236}">
                <a16:creationId xmlns:a16="http://schemas.microsoft.com/office/drawing/2014/main" id="{3E6742BF-B06B-582C-992C-CFECBE53C4D8}"/>
              </a:ext>
            </a:extLst>
          </p:cNvPr>
          <p:cNvPicPr>
            <a:picLocks noChangeAspect="1"/>
          </p:cNvPicPr>
          <p:nvPr/>
        </p:nvPicPr>
        <p:blipFill>
          <a:blip r:embed="rId3"/>
          <a:stretch>
            <a:fillRect/>
          </a:stretch>
        </p:blipFill>
        <p:spPr>
          <a:xfrm>
            <a:off x="3464312" y="174238"/>
            <a:ext cx="5360020" cy="4795024"/>
          </a:xfrm>
          <a:prstGeom prst="rect">
            <a:avLst/>
          </a:prstGeom>
        </p:spPr>
      </p:pic>
      <p:sp>
        <p:nvSpPr>
          <p:cNvPr id="5" name="TextBox 4">
            <a:extLst>
              <a:ext uri="{FF2B5EF4-FFF2-40B4-BE49-F238E27FC236}">
                <a16:creationId xmlns:a16="http://schemas.microsoft.com/office/drawing/2014/main" id="{F4086635-3F05-CD3B-61AE-A7242DAF0A71}"/>
              </a:ext>
            </a:extLst>
          </p:cNvPr>
          <p:cNvSpPr txBox="1"/>
          <p:nvPr/>
        </p:nvSpPr>
        <p:spPr>
          <a:xfrm>
            <a:off x="82520" y="476901"/>
            <a:ext cx="3497580" cy="2246769"/>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Products page:</a:t>
            </a:r>
          </a:p>
          <a:p>
            <a:endParaRPr lang="en-US" sz="2800" b="1" u="sng" dirty="0"/>
          </a:p>
          <a:p>
            <a:endParaRPr lang="en-US" sz="2800" b="1" u="sng" dirty="0"/>
          </a:p>
          <a:p>
            <a:endParaRPr lang="en-US" sz="2800" b="1" u="sng" dirty="0"/>
          </a:p>
          <a:p>
            <a:pPr marL="285750" indent="-285750">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Retailer can search products according to category.</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3493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3" name="TextBox 2">
            <a:extLst>
              <a:ext uri="{FF2B5EF4-FFF2-40B4-BE49-F238E27FC236}">
                <a16:creationId xmlns:a16="http://schemas.microsoft.com/office/drawing/2014/main" id="{B25BEE6C-AE46-36CC-3046-765747D5B710}"/>
              </a:ext>
            </a:extLst>
          </p:cNvPr>
          <p:cNvSpPr txBox="1"/>
          <p:nvPr/>
        </p:nvSpPr>
        <p:spPr>
          <a:xfrm>
            <a:off x="7120053" y="260195"/>
            <a:ext cx="2023947" cy="1077218"/>
          </a:xfrm>
          <a:prstGeom prst="rect">
            <a:avLst/>
          </a:prstGeom>
          <a:noFill/>
        </p:spPr>
        <p:txBody>
          <a:bodyPr wrap="square" rtlCol="0">
            <a:spAutoFit/>
          </a:bodyPr>
          <a:lstStyle/>
          <a:p>
            <a:r>
              <a:rPr lang="en-US" sz="3200" b="1" u="sng" dirty="0">
                <a:latin typeface="Times New Roman" panose="02020603050405020304" pitchFamily="18" charset="0"/>
                <a:cs typeface="Times New Roman" panose="02020603050405020304" pitchFamily="18" charset="0"/>
              </a:rPr>
              <a:t>Product</a:t>
            </a:r>
          </a:p>
          <a:p>
            <a:r>
              <a:rPr lang="en-US" sz="3200" b="1" u="sng" dirty="0">
                <a:latin typeface="Times New Roman" panose="02020603050405020304" pitchFamily="18" charset="0"/>
                <a:cs typeface="Times New Roman" panose="02020603050405020304" pitchFamily="18" charset="0"/>
              </a:rPr>
              <a:t>details</a:t>
            </a:r>
            <a:endParaRPr lang="en-IN" b="1"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42E1748-7927-323B-5FE0-B0FC7602BACE}"/>
              </a:ext>
            </a:extLst>
          </p:cNvPr>
          <p:cNvPicPr>
            <a:picLocks noChangeAspect="1"/>
          </p:cNvPicPr>
          <p:nvPr/>
        </p:nvPicPr>
        <p:blipFill>
          <a:blip r:embed="rId3"/>
          <a:stretch>
            <a:fillRect/>
          </a:stretch>
        </p:blipFill>
        <p:spPr>
          <a:xfrm>
            <a:off x="148683" y="184049"/>
            <a:ext cx="6869152" cy="4775402"/>
          </a:xfrm>
          <a:prstGeom prst="rect">
            <a:avLst/>
          </a:prstGeom>
        </p:spPr>
      </p:pic>
    </p:spTree>
    <p:extLst>
      <p:ext uri="{BB962C8B-B14F-4D97-AF65-F5344CB8AC3E}">
        <p14:creationId xmlns:p14="http://schemas.microsoft.com/office/powerpoint/2010/main" val="871560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3" name="Picture 2">
            <a:extLst>
              <a:ext uri="{FF2B5EF4-FFF2-40B4-BE49-F238E27FC236}">
                <a16:creationId xmlns:a16="http://schemas.microsoft.com/office/drawing/2014/main" id="{8665E6F8-CD2A-B710-110D-8C5206B704BE}"/>
              </a:ext>
            </a:extLst>
          </p:cNvPr>
          <p:cNvPicPr>
            <a:picLocks noChangeAspect="1"/>
          </p:cNvPicPr>
          <p:nvPr/>
        </p:nvPicPr>
        <p:blipFill>
          <a:blip r:embed="rId3"/>
          <a:stretch>
            <a:fillRect/>
          </a:stretch>
        </p:blipFill>
        <p:spPr>
          <a:xfrm>
            <a:off x="661639" y="229416"/>
            <a:ext cx="7553094" cy="4134539"/>
          </a:xfrm>
          <a:prstGeom prst="rect">
            <a:avLst/>
          </a:prstGeom>
        </p:spPr>
      </p:pic>
      <p:sp>
        <p:nvSpPr>
          <p:cNvPr id="4" name="TextBox 3">
            <a:extLst>
              <a:ext uri="{FF2B5EF4-FFF2-40B4-BE49-F238E27FC236}">
                <a16:creationId xmlns:a16="http://schemas.microsoft.com/office/drawing/2014/main" id="{AB0611B0-3CF3-A96A-B9AD-966980A0FAAB}"/>
              </a:ext>
            </a:extLst>
          </p:cNvPr>
          <p:cNvSpPr txBox="1"/>
          <p:nvPr/>
        </p:nvSpPr>
        <p:spPr>
          <a:xfrm>
            <a:off x="1204333" y="4544752"/>
            <a:ext cx="4730782" cy="369332"/>
          </a:xfrm>
          <a:prstGeom prst="rect">
            <a:avLst/>
          </a:prstGeom>
          <a:noFill/>
        </p:spPr>
        <p:txBody>
          <a:bodyPr wrap="none" rtlCol="0">
            <a:spAutoFit/>
          </a:bodyPr>
          <a:lstStyle/>
          <a:p>
            <a:pPr marL="285750" indent="-285750" algn="r">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Without login user can not add product to cart</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Soil Management and Conservation by Slidesgo">
  <a:themeElements>
    <a:clrScheme name="Simple Light">
      <a:dk1>
        <a:srgbClr val="000000"/>
      </a:dk1>
      <a:lt1>
        <a:srgbClr val="F8F8F8"/>
      </a:lt1>
      <a:dk2>
        <a:srgbClr val="C2DDC8"/>
      </a:dk2>
      <a:lt2>
        <a:srgbClr val="7BBB91"/>
      </a:lt2>
      <a:accent1>
        <a:srgbClr val="22816F"/>
      </a:accent1>
      <a:accent2>
        <a:srgbClr val="693307"/>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845</TotalTime>
  <Words>411</Words>
  <Application>Microsoft Office PowerPoint</Application>
  <PresentationFormat>On-screen Show (16:9)</PresentationFormat>
  <Paragraphs>90</Paragraphs>
  <Slides>45</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Times New Roman</vt:lpstr>
      <vt:lpstr>Calibri</vt:lpstr>
      <vt:lpstr>Arial</vt:lpstr>
      <vt:lpstr>Nunito Light</vt:lpstr>
      <vt:lpstr>Cabin</vt:lpstr>
      <vt:lpstr>Wingdings</vt:lpstr>
      <vt:lpstr>Cambria</vt:lpstr>
      <vt:lpstr>Sora</vt:lpstr>
      <vt:lpstr>Anaheim</vt:lpstr>
      <vt:lpstr>Soil Management and Conservation by Slidesgo</vt:lpstr>
      <vt:lpstr>PowerPoint Presentation</vt:lpstr>
      <vt:lpstr>PowerPoint Presentation</vt:lpstr>
      <vt:lpstr>Introduction</vt:lpstr>
      <vt:lpstr>PowerPoint Presentation</vt:lpstr>
      <vt:lpstr>Client-Side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Management and Conservation</dc:title>
  <dc:creator>Chirag Sadhu</dc:creator>
  <cp:lastModifiedBy>Dhruvil Lodha</cp:lastModifiedBy>
  <cp:revision>72</cp:revision>
  <dcterms:modified xsi:type="dcterms:W3CDTF">2025-04-15T12:41:07Z</dcterms:modified>
</cp:coreProperties>
</file>